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Dosis"/>
      <p:regular r:id="rId32"/>
      <p:bold r:id="rId33"/>
    </p:embeddedFont>
    <p:embeddedFont>
      <p:font typeface="Ubuntu"/>
      <p:regular r:id="rId34"/>
      <p:bold r:id="rId35"/>
      <p:italic r:id="rId36"/>
      <p:boldItalic r:id="rId37"/>
    </p:embeddedFont>
    <p:embeddedFont>
      <p:font typeface="Montserrat SemiBold"/>
      <p:regular r:id="rId38"/>
      <p:bold r:id="rId39"/>
      <p:italic r:id="rId40"/>
      <p:boldItalic r:id="rId41"/>
    </p:embeddedFont>
    <p:embeddedFont>
      <p:font typeface="Teko"/>
      <p:regular r:id="rId42"/>
      <p:bold r:id="rId43"/>
    </p:embeddedFont>
    <p:embeddedFont>
      <p:font typeface="Roboto"/>
      <p:regular r:id="rId44"/>
      <p:bold r:id="rId45"/>
      <p:italic r:id="rId46"/>
      <p:boldItalic r:id="rId47"/>
    </p:embeddedFont>
    <p:embeddedFont>
      <p:font typeface="Montserrat"/>
      <p:regular r:id="rId48"/>
      <p:bold r:id="rId49"/>
      <p:italic r:id="rId50"/>
      <p:boldItalic r:id="rId51"/>
    </p:embeddedFont>
    <p:embeddedFont>
      <p:font typeface="Montserrat Medium"/>
      <p:regular r:id="rId52"/>
      <p:bold r:id="rId53"/>
      <p:italic r:id="rId54"/>
      <p:boldItalic r:id="rId55"/>
    </p:embeddedFont>
    <p:embeddedFont>
      <p:font typeface="Montserrat ExtraBold"/>
      <p:bold r:id="rId56"/>
      <p:boldItalic r:id="rId57"/>
    </p:embeddedFont>
    <p:embeddedFont>
      <p:font typeface="Bell M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SemiBold-italic.fntdata"/><Relationship Id="rId42" Type="http://schemas.openxmlformats.org/officeDocument/2006/relationships/font" Target="fonts/Teko-regular.fntdata"/><Relationship Id="rId41" Type="http://schemas.openxmlformats.org/officeDocument/2006/relationships/font" Target="fonts/MontserratSemiBold-boldItalic.fntdata"/><Relationship Id="rId44" Type="http://schemas.openxmlformats.org/officeDocument/2006/relationships/font" Target="fonts/Roboto-regular.fntdata"/><Relationship Id="rId43" Type="http://schemas.openxmlformats.org/officeDocument/2006/relationships/font" Target="fonts/Teko-bold.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Dosis-bold.fntdata"/><Relationship Id="rId32" Type="http://schemas.openxmlformats.org/officeDocument/2006/relationships/font" Target="fonts/Dosis-regular.fntdata"/><Relationship Id="rId35" Type="http://schemas.openxmlformats.org/officeDocument/2006/relationships/font" Target="fonts/Ubuntu-bold.fntdata"/><Relationship Id="rId34" Type="http://schemas.openxmlformats.org/officeDocument/2006/relationships/font" Target="fonts/Ubuntu-regular.fntdata"/><Relationship Id="rId37" Type="http://schemas.openxmlformats.org/officeDocument/2006/relationships/font" Target="fonts/Ubuntu-boldItalic.fntdata"/><Relationship Id="rId36" Type="http://schemas.openxmlformats.org/officeDocument/2006/relationships/font" Target="fonts/Ubuntu-italic.fntdata"/><Relationship Id="rId39" Type="http://schemas.openxmlformats.org/officeDocument/2006/relationships/font" Target="fonts/MontserratSemiBold-bold.fntdata"/><Relationship Id="rId38" Type="http://schemas.openxmlformats.org/officeDocument/2006/relationships/font" Target="fonts/MontserratSemiBold-regular.fntdata"/><Relationship Id="rId61" Type="http://schemas.openxmlformats.org/officeDocument/2006/relationships/font" Target="fonts/BellM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ellM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MontserratMedium-bold.fntdata"/><Relationship Id="rId52" Type="http://schemas.openxmlformats.org/officeDocument/2006/relationships/font" Target="fonts/MontserratMedium-regular.fntdata"/><Relationship Id="rId11" Type="http://schemas.openxmlformats.org/officeDocument/2006/relationships/slide" Target="slides/slide6.xml"/><Relationship Id="rId55" Type="http://schemas.openxmlformats.org/officeDocument/2006/relationships/font" Target="fonts/MontserratMedium-boldItalic.fntdata"/><Relationship Id="rId10" Type="http://schemas.openxmlformats.org/officeDocument/2006/relationships/slide" Target="slides/slide5.xml"/><Relationship Id="rId54" Type="http://schemas.openxmlformats.org/officeDocument/2006/relationships/font" Target="fonts/MontserratMedium-italic.fntdata"/><Relationship Id="rId13" Type="http://schemas.openxmlformats.org/officeDocument/2006/relationships/slide" Target="slides/slide8.xml"/><Relationship Id="rId57" Type="http://schemas.openxmlformats.org/officeDocument/2006/relationships/font" Target="fonts/MontserratExtraBold-boldItalic.fntdata"/><Relationship Id="rId12" Type="http://schemas.openxmlformats.org/officeDocument/2006/relationships/slide" Target="slides/slide7.xml"/><Relationship Id="rId56" Type="http://schemas.openxmlformats.org/officeDocument/2006/relationships/font" Target="fonts/MontserratExtraBold-bold.fntdata"/><Relationship Id="rId15" Type="http://schemas.openxmlformats.org/officeDocument/2006/relationships/slide" Target="slides/slide10.xml"/><Relationship Id="rId59" Type="http://schemas.openxmlformats.org/officeDocument/2006/relationships/font" Target="fonts/BellMT-bold.fntdata"/><Relationship Id="rId14" Type="http://schemas.openxmlformats.org/officeDocument/2006/relationships/slide" Target="slides/slide9.xml"/><Relationship Id="rId58" Type="http://schemas.openxmlformats.org/officeDocument/2006/relationships/font" Target="fonts/BellM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b="1" sz="1400"/>
          </a:p>
        </p:txBody>
      </p:sp>
      <p:sp>
        <p:nvSpPr>
          <p:cNvPr id="224" name="Google Shape;224;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8edc04c97a_0_4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fr-FR" sz="1400"/>
              <a:t>Passons maintenant à la présentation du projet.</a:t>
            </a:r>
            <a:endParaRPr b="1" sz="1400"/>
          </a:p>
          <a:p>
            <a:pPr indent="0" lvl="0" marL="0" rtl="0" algn="l">
              <a:lnSpc>
                <a:spcPct val="100000"/>
              </a:lnSpc>
              <a:spcBef>
                <a:spcPts val="0"/>
              </a:spcBef>
              <a:spcAft>
                <a:spcPts val="0"/>
              </a:spcAft>
              <a:buSzPts val="1100"/>
              <a:buNone/>
            </a:pPr>
            <a:r>
              <a:rPr b="1" lang="fr-FR" sz="1400"/>
              <a:t>La qualité est une partie intégrante de la valeur du produit  qui représente l’image de l’entreprise.c’est pour cela que Bontaz essaie toujours d’améliorer les relations avec ses différents clients.</a:t>
            </a:r>
            <a:endParaRPr b="1" sz="1400"/>
          </a:p>
          <a:p>
            <a:pPr indent="0" lvl="0" marL="0" rtl="0" algn="l">
              <a:lnSpc>
                <a:spcPct val="100000"/>
              </a:lnSpc>
              <a:spcBef>
                <a:spcPts val="0"/>
              </a:spcBef>
              <a:spcAft>
                <a:spcPts val="0"/>
              </a:spcAft>
              <a:buSzPts val="1100"/>
              <a:buNone/>
            </a:pPr>
            <a:r>
              <a:rPr b="1" lang="fr-FR" sz="1400"/>
              <a:t>et C’est le service qualité de bontaz qui est responsable de gérer les réclamations grâce à la méthode 8D.</a:t>
            </a:r>
            <a:endParaRPr b="1" sz="1400"/>
          </a:p>
          <a:p>
            <a:pPr indent="0" lvl="0" marL="0" rtl="0" algn="l">
              <a:lnSpc>
                <a:spcPct val="100000"/>
              </a:lnSpc>
              <a:spcBef>
                <a:spcPts val="0"/>
              </a:spcBef>
              <a:spcAft>
                <a:spcPts val="0"/>
              </a:spcAft>
              <a:buSzPts val="1100"/>
              <a:buNone/>
            </a:pPr>
            <a:r>
              <a:rPr b="1" lang="fr-FR">
                <a:highlight>
                  <a:srgbClr val="FFFFFF"/>
                </a:highlight>
                <a:latin typeface="Arial"/>
                <a:ea typeface="Arial"/>
                <a:cs typeface="Arial"/>
                <a:sym typeface="Arial"/>
              </a:rPr>
              <a:t>La méthode 8D est une démarche qualité qui permet d'éradiquer un problème au sein d'une entreprise</a:t>
            </a:r>
            <a:endParaRPr b="1" sz="1400"/>
          </a:p>
          <a:p>
            <a:pPr indent="0" lvl="0" marL="0" rtl="0" algn="l">
              <a:lnSpc>
                <a:spcPct val="100000"/>
              </a:lnSpc>
              <a:spcBef>
                <a:spcPts val="0"/>
              </a:spcBef>
              <a:spcAft>
                <a:spcPts val="0"/>
              </a:spcAft>
              <a:buSzPts val="1100"/>
              <a:buNone/>
            </a:pPr>
            <a:r>
              <a:rPr b="1" lang="fr-FR" sz="1400"/>
              <a:t>Chaque réclamation reçue passe par un ensemble des étapes comme vous voyez ici:</a:t>
            </a:r>
            <a:endParaRPr b="1"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-décrire le problème.</a:t>
            </a:r>
            <a:endParaRPr/>
          </a:p>
          <a:p>
            <a:pPr indent="0" lvl="0" marL="0" rtl="0" algn="l">
              <a:lnSpc>
                <a:spcPct val="100000"/>
              </a:lnSpc>
              <a:spcBef>
                <a:spcPts val="0"/>
              </a:spcBef>
              <a:spcAft>
                <a:spcPts val="0"/>
              </a:spcAft>
              <a:buSzPts val="1100"/>
              <a:buNone/>
            </a:pPr>
            <a:r>
              <a:rPr lang="fr-FR"/>
              <a:t>-constituer l'équipe.</a:t>
            </a:r>
            <a:endParaRPr/>
          </a:p>
          <a:p>
            <a:pPr indent="0" lvl="0" marL="0" rtl="0" algn="l">
              <a:lnSpc>
                <a:spcPct val="100000"/>
              </a:lnSpc>
              <a:spcBef>
                <a:spcPts val="0"/>
              </a:spcBef>
              <a:spcAft>
                <a:spcPts val="0"/>
              </a:spcAft>
              <a:buSzPts val="1100"/>
              <a:buNone/>
            </a:pPr>
            <a:r>
              <a:rPr lang="fr-FR"/>
              <a:t>-prendre des actions immédiates.</a:t>
            </a:r>
            <a:endParaRPr/>
          </a:p>
          <a:p>
            <a:pPr indent="0" lvl="0" marL="0" rtl="0" algn="l">
              <a:lnSpc>
                <a:spcPct val="100000"/>
              </a:lnSpc>
              <a:spcBef>
                <a:spcPts val="0"/>
              </a:spcBef>
              <a:spcAft>
                <a:spcPts val="0"/>
              </a:spcAft>
              <a:buSzPts val="1100"/>
              <a:buNone/>
            </a:pPr>
            <a:r>
              <a:rPr lang="fr-FR"/>
              <a:t>-analyser les causes racines.</a:t>
            </a:r>
            <a:endParaRPr/>
          </a:p>
          <a:p>
            <a:pPr indent="0" lvl="0" marL="0" rtl="0" algn="l">
              <a:lnSpc>
                <a:spcPct val="100000"/>
              </a:lnSpc>
              <a:spcBef>
                <a:spcPts val="0"/>
              </a:spcBef>
              <a:spcAft>
                <a:spcPts val="0"/>
              </a:spcAft>
              <a:buSzPts val="1100"/>
              <a:buNone/>
            </a:pPr>
            <a:r>
              <a:rPr lang="fr-FR"/>
              <a:t>-définir les solutions potentielles.</a:t>
            </a:r>
            <a:endParaRPr/>
          </a:p>
          <a:p>
            <a:pPr indent="0" lvl="0" marL="0" rtl="0" algn="l">
              <a:lnSpc>
                <a:spcPct val="100000"/>
              </a:lnSpc>
              <a:spcBef>
                <a:spcPts val="0"/>
              </a:spcBef>
              <a:spcAft>
                <a:spcPts val="0"/>
              </a:spcAft>
              <a:buSzPts val="1100"/>
              <a:buNone/>
            </a:pPr>
            <a:r>
              <a:rPr lang="fr-FR"/>
              <a:t>-vérifier l'efficacité.</a:t>
            </a:r>
            <a:endParaRPr/>
          </a:p>
          <a:p>
            <a:pPr indent="0" lvl="0" marL="0" rtl="0" algn="l">
              <a:lnSpc>
                <a:spcPct val="100000"/>
              </a:lnSpc>
              <a:spcBef>
                <a:spcPts val="0"/>
              </a:spcBef>
              <a:spcAft>
                <a:spcPts val="0"/>
              </a:spcAft>
              <a:buSzPts val="1100"/>
              <a:buNone/>
            </a:pPr>
            <a:r>
              <a:rPr lang="fr-FR"/>
              <a:t>-généraliser les solutions.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La première étape consiste à décrire le problème,la deuxième c’est pour désigner les membres d'équipe , la 3eme étape oule service qualité prend des actions immédiates.suivi par l’analyse des causes racines,puis la 5eme étape pour définir les solutions potentielles,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highlight>
                <a:srgbClr val="FFFFFF"/>
              </a:highlight>
              <a:latin typeface="Arial"/>
              <a:ea typeface="Arial"/>
              <a:cs typeface="Arial"/>
              <a:sym typeface="Arial"/>
            </a:endParaRPr>
          </a:p>
        </p:txBody>
      </p:sp>
      <p:sp>
        <p:nvSpPr>
          <p:cNvPr id="416" name="Google Shape;416;g28edc04c97a_0_400:notes"/>
          <p:cNvSpPr/>
          <p:nvPr>
            <p:ph idx="2" type="sldImg"/>
          </p:nvPr>
        </p:nvSpPr>
        <p:spPr>
          <a:xfrm>
            <a:off x="381790"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8edc04c97a_0_13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fr-FR" sz="1400"/>
              <a:t>Now, I will begin with the general context of the project</a:t>
            </a:r>
            <a:endParaRPr b="1" sz="1400"/>
          </a:p>
          <a:p>
            <a:pPr indent="0" lvl="0" marL="0" rtl="0" algn="l">
              <a:lnSpc>
                <a:spcPct val="100000"/>
              </a:lnSpc>
              <a:spcBef>
                <a:spcPts val="0"/>
              </a:spcBef>
              <a:spcAft>
                <a:spcPts val="0"/>
              </a:spcAft>
              <a:buSzPts val="1200"/>
              <a:buNone/>
            </a:pPr>
            <a:r>
              <a:t/>
            </a:r>
            <a:endParaRPr/>
          </a:p>
        </p:txBody>
      </p:sp>
      <p:sp>
        <p:nvSpPr>
          <p:cNvPr id="440" name="Google Shape;440;g28edc04c97a_0_1330:notes"/>
          <p:cNvSpPr/>
          <p:nvPr>
            <p:ph idx="2" type="sldImg"/>
          </p:nvPr>
        </p:nvSpPr>
        <p:spPr>
          <a:xfrm>
            <a:off x="381790"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8edc04c97a_0_7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28edc04c97a_0_7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8edc04c97a_0_9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28edc04c97a_0_9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8edc04c97a_0_9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28edc04c97a_0_9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8edc04c97a_0_9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28edc04c97a_0_9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8edc04c97a_0_10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28edc04c97a_0_10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8edc04c97a_0_10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28edc04c97a_0_10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8edc04c97a_0_10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28edc04c97a_0_10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8edc04c97a_0_1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28edc04c97a_0_14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1" lang="fr-FR" sz="1400"/>
              <a:t>In order to present my work effectively, I will proceed in 5 parts:The first part involves defining the general context of the project. The second part is dedicated to analysis and specifications. The third part will focus on the design. This will be followed by the implementation of the solution. Finally, I will conclude my presentation.</a:t>
            </a:r>
            <a:endParaRPr b="1" sz="1400"/>
          </a:p>
        </p:txBody>
      </p:sp>
      <p:sp>
        <p:nvSpPr>
          <p:cNvPr id="246" name="Google Shape;246;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
        <p:nvSpPr>
          <p:cNvPr id="247" name="Google Shape;247;p2: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8edc04c97a_0_1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28edc04c97a_0_1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8edc04c97a_0_1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28edc04c97a_0_1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8edc04c97a_0_1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g28edc04c97a_0_1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b10ec52e94_0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g2b10ec52e94_0_3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fr-FR" sz="1800"/>
              <a:t>Après un benchmark qu’on a effectué,on a décidé de développer le front end avec le framework de javascript Angular et l’ HTML5 et le CSS3, et afin de garantir la sécurité de l’application on a utilisé dans le back end  le framework Spring boot, spring security et spring data,pour la persistance des données,j'ai exploité le logiciel XAMPP pour communiquer avec le serveur de  base de donnée MySQL et finalement pour l'environnement de développement j’ai choisi l'éditeur du code Intellij IDEA .</a:t>
            </a:r>
            <a:endParaRPr b="1" sz="1800"/>
          </a:p>
        </p:txBody>
      </p:sp>
      <p:sp>
        <p:nvSpPr>
          <p:cNvPr id="698" name="Google Shape;698;g2b10ec52e94_0_3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1" name="Google Shape;721;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b="1" lang="fr-FR" sz="1400"/>
              <a:t>//Ce mode de gestion traditionnel qui s’effectue de façon manuelle à l'aide de l’excel présente plusieurs problèmes à savoir:</a:t>
            </a:r>
            <a:endParaRPr b="1" sz="1400"/>
          </a:p>
          <a:p>
            <a:pPr indent="0" lvl="0" marL="0" rtl="0" algn="l">
              <a:lnSpc>
                <a:spcPct val="115000"/>
              </a:lnSpc>
              <a:spcBef>
                <a:spcPts val="0"/>
              </a:spcBef>
              <a:spcAft>
                <a:spcPts val="0"/>
              </a:spcAft>
              <a:buSzPts val="1100"/>
              <a:buNone/>
            </a:pPr>
            <a:r>
              <a:t/>
            </a:r>
            <a:endParaRPr b="1" sz="1400"/>
          </a:p>
          <a:p>
            <a:pPr indent="0" lvl="0" marL="0" rtl="0" algn="l">
              <a:lnSpc>
                <a:spcPct val="115000"/>
              </a:lnSpc>
              <a:spcBef>
                <a:spcPts val="0"/>
              </a:spcBef>
              <a:spcAft>
                <a:spcPts val="0"/>
              </a:spcAft>
              <a:buSzPts val="1100"/>
              <a:buNone/>
            </a:pPr>
            <a:r>
              <a:rPr b="1" lang="fr-FR" sz="1400"/>
              <a:t>mais le service qualité rencontre plusieurs problèmes à cause  de leur mode de gestion qui s’effectue de façon manuelle à l'aide de l’excel à savoir:</a:t>
            </a:r>
            <a:endParaRPr b="1" sz="1400"/>
          </a:p>
          <a:p>
            <a:pPr indent="0" lvl="0" marL="0" rtl="0" algn="l">
              <a:lnSpc>
                <a:spcPct val="150000"/>
              </a:lnSpc>
              <a:spcBef>
                <a:spcPts val="0"/>
              </a:spcBef>
              <a:spcAft>
                <a:spcPts val="0"/>
              </a:spcAft>
              <a:buSzPts val="1100"/>
              <a:buNone/>
            </a:pPr>
            <a:r>
              <a:rPr b="1" lang="fr-FR" sz="1400">
                <a:solidFill>
                  <a:srgbClr val="003955"/>
                </a:solidFill>
                <a:latin typeface="Montserrat"/>
                <a:ea typeface="Montserrat"/>
                <a:cs typeface="Montserrat"/>
                <a:sym typeface="Montserrat"/>
              </a:rPr>
              <a:t>Les erreurs commises</a:t>
            </a:r>
            <a:endParaRPr b="1" sz="1400">
              <a:solidFill>
                <a:srgbClr val="003955"/>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rPr b="1" lang="fr-FR" sz="1400">
                <a:solidFill>
                  <a:srgbClr val="003955"/>
                </a:solidFill>
                <a:latin typeface="Montserrat"/>
                <a:ea typeface="Montserrat"/>
                <a:cs typeface="Montserrat"/>
                <a:sym typeface="Montserrat"/>
              </a:rPr>
              <a:t>Manque d’organisation entre les membres de l'équipe</a:t>
            </a:r>
            <a:endParaRPr b="1" sz="1400">
              <a:solidFill>
                <a:srgbClr val="003955"/>
              </a:solidFill>
              <a:latin typeface="Arial"/>
              <a:ea typeface="Arial"/>
              <a:cs typeface="Arial"/>
              <a:sym typeface="Arial"/>
            </a:endParaRPr>
          </a:p>
          <a:p>
            <a:pPr indent="0" lvl="0" marL="0" rtl="0" algn="l">
              <a:lnSpc>
                <a:spcPct val="115000"/>
              </a:lnSpc>
              <a:spcBef>
                <a:spcPts val="0"/>
              </a:spcBef>
              <a:spcAft>
                <a:spcPts val="0"/>
              </a:spcAft>
              <a:buSzPts val="1100"/>
              <a:buNone/>
            </a:pPr>
            <a:r>
              <a:rPr b="1" lang="fr-FR" sz="1400">
                <a:solidFill>
                  <a:srgbClr val="003955"/>
                </a:solidFill>
                <a:latin typeface="Montserrat"/>
                <a:ea typeface="Montserrat"/>
                <a:cs typeface="Montserrat"/>
                <a:sym typeface="Montserrat"/>
              </a:rPr>
              <a:t>Les retards dans le traitement des  réclamations</a:t>
            </a:r>
            <a:r>
              <a:rPr b="1" lang="fr-FR" sz="1400">
                <a:solidFill>
                  <a:srgbClr val="003955"/>
                </a:solidFill>
                <a:latin typeface="Arial"/>
                <a:ea typeface="Arial"/>
                <a:cs typeface="Arial"/>
                <a:sym typeface="Arial"/>
              </a:rPr>
              <a:t>.</a:t>
            </a:r>
            <a:endParaRPr b="1" sz="1400">
              <a:solidFill>
                <a:srgbClr val="003955"/>
              </a:solidFill>
              <a:latin typeface="Arial"/>
              <a:ea typeface="Arial"/>
              <a:cs typeface="Arial"/>
              <a:sym typeface="Arial"/>
            </a:endParaRPr>
          </a:p>
          <a:p>
            <a:pPr indent="0" lvl="0" marL="0" rtl="0" algn="l">
              <a:lnSpc>
                <a:spcPct val="115000"/>
              </a:lnSpc>
              <a:spcBef>
                <a:spcPts val="0"/>
              </a:spcBef>
              <a:spcAft>
                <a:spcPts val="0"/>
              </a:spcAft>
              <a:buSzPts val="1100"/>
              <a:buNone/>
            </a:pPr>
            <a:r>
              <a:rPr b="1" lang="fr-FR" sz="1400">
                <a:solidFill>
                  <a:srgbClr val="003955"/>
                </a:solidFill>
                <a:latin typeface="Montserrat"/>
                <a:ea typeface="Montserrat"/>
                <a:cs typeface="Montserrat"/>
                <a:sym typeface="Montserrat"/>
              </a:rPr>
              <a:t>Manque de suivi de l’état d’avancement.</a:t>
            </a:r>
            <a:endParaRPr b="1" sz="1400">
              <a:solidFill>
                <a:srgbClr val="003955"/>
              </a:solidFill>
              <a:latin typeface="Montserrat"/>
              <a:ea typeface="Montserrat"/>
              <a:cs typeface="Montserrat"/>
              <a:sym typeface="Montserrat"/>
            </a:endParaRPr>
          </a:p>
          <a:p>
            <a:pPr indent="0" lvl="0" marL="0" rtl="0" algn="l">
              <a:lnSpc>
                <a:spcPct val="200000"/>
              </a:lnSpc>
              <a:spcBef>
                <a:spcPts val="0"/>
              </a:spcBef>
              <a:spcAft>
                <a:spcPts val="0"/>
              </a:spcAft>
              <a:buSzPts val="1100"/>
              <a:buNone/>
            </a:pPr>
            <a:r>
              <a:rPr b="1" lang="fr-FR" sz="1400">
                <a:solidFill>
                  <a:srgbClr val="003955"/>
                </a:solidFill>
                <a:latin typeface="Montserrat"/>
                <a:ea typeface="Montserrat"/>
                <a:cs typeface="Montserrat"/>
                <a:sym typeface="Montserrat"/>
              </a:rPr>
              <a:t>Les tâches sont  répétitives.</a:t>
            </a:r>
            <a:endParaRPr b="1" sz="1400">
              <a:solidFill>
                <a:srgbClr val="003955"/>
              </a:solidFill>
              <a:latin typeface="Arial"/>
              <a:ea typeface="Arial"/>
              <a:cs typeface="Arial"/>
              <a:sym typeface="Arial"/>
            </a:endParaRPr>
          </a:p>
          <a:p>
            <a:pPr indent="0" lvl="0" marL="0" rtl="0" algn="l">
              <a:lnSpc>
                <a:spcPct val="150000"/>
              </a:lnSpc>
              <a:spcBef>
                <a:spcPts val="0"/>
              </a:spcBef>
              <a:spcAft>
                <a:spcPts val="0"/>
              </a:spcAft>
              <a:buSzPts val="1100"/>
              <a:buNone/>
            </a:pPr>
            <a:r>
              <a:t/>
            </a:r>
            <a:endParaRPr b="1" sz="1400">
              <a:solidFill>
                <a:srgbClr val="003955"/>
              </a:solidFill>
              <a:latin typeface="Montserrat"/>
              <a:ea typeface="Montserrat"/>
              <a:cs typeface="Montserrat"/>
              <a:sym typeface="Montserrat"/>
            </a:endParaRPr>
          </a:p>
          <a:p>
            <a:pPr indent="0" lvl="0" marL="0" rtl="0" algn="l">
              <a:lnSpc>
                <a:spcPct val="115000"/>
              </a:lnSpc>
              <a:spcBef>
                <a:spcPts val="0"/>
              </a:spcBef>
              <a:spcAft>
                <a:spcPts val="0"/>
              </a:spcAft>
              <a:buSzPts val="1100"/>
              <a:buNone/>
            </a:pPr>
            <a:r>
              <a:t/>
            </a:r>
            <a:endParaRPr/>
          </a:p>
        </p:txBody>
      </p:sp>
      <p:sp>
        <p:nvSpPr>
          <p:cNvPr id="732" name="Google Shape;732;p7:notes"/>
          <p:cNvSpPr/>
          <p:nvPr>
            <p:ph idx="2" type="sldImg"/>
          </p:nvPr>
        </p:nvSpPr>
        <p:spPr>
          <a:xfrm>
            <a:off x="381790"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 name="Google Shape;781;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fr-FR" sz="1400"/>
              <a:t>ben! voilà ,on est arrivé à la fin de cette présentation je vous remercie et j'espère que j'étais à la hauteur de vos attentes.bonne soirée et bon weekend.</a:t>
            </a:r>
            <a:endParaRPr b="1" sz="1400"/>
          </a:p>
          <a:p>
            <a:pPr indent="0" lvl="0" marL="0" rtl="0" algn="l">
              <a:lnSpc>
                <a:spcPct val="100000"/>
              </a:lnSpc>
              <a:spcBef>
                <a:spcPts val="0"/>
              </a:spcBef>
              <a:spcAft>
                <a:spcPts val="0"/>
              </a:spcAft>
              <a:buSzPts val="1400"/>
              <a:buNone/>
            </a:pPr>
            <a:r>
              <a:t/>
            </a:r>
            <a:endParaRPr b="1" sz="1400"/>
          </a:p>
          <a:p>
            <a:pPr indent="0" lvl="0" marL="0" rtl="0" algn="l">
              <a:lnSpc>
                <a:spcPct val="100000"/>
              </a:lnSpc>
              <a:spcBef>
                <a:spcPts val="0"/>
              </a:spcBef>
              <a:spcAft>
                <a:spcPts val="0"/>
              </a:spcAft>
              <a:buSzPts val="1400"/>
              <a:buNone/>
            </a:pPr>
            <a:r>
              <a:rPr b="1" lang="fr-FR" sz="1400"/>
              <a:t>Comme dernier mot je veux vous dire que ce stage PFE a été vraiment une bonne expérience ou j’ai amélioré mes compétences et j'espère que j'étais à la hauteur de vos attentes.</a:t>
            </a:r>
            <a:endParaRPr b="1" sz="1400"/>
          </a:p>
          <a:p>
            <a:pPr indent="0" lvl="0" marL="0" rtl="0" algn="l">
              <a:lnSpc>
                <a:spcPct val="100000"/>
              </a:lnSpc>
              <a:spcBef>
                <a:spcPts val="0"/>
              </a:spcBef>
              <a:spcAft>
                <a:spcPts val="0"/>
              </a:spcAft>
              <a:buSzPts val="1400"/>
              <a:buNone/>
            </a:pPr>
            <a:r>
              <a:rPr b="1" lang="fr-FR" sz="1400"/>
              <a:t>merci.</a:t>
            </a:r>
            <a:endParaRPr b="1" sz="1400"/>
          </a:p>
          <a:p>
            <a:pPr indent="0" lvl="0" marL="0" rtl="0" algn="l">
              <a:lnSpc>
                <a:spcPct val="100000"/>
              </a:lnSpc>
              <a:spcBef>
                <a:spcPts val="0"/>
              </a:spcBef>
              <a:spcAft>
                <a:spcPts val="0"/>
              </a:spcAft>
              <a:buSzPts val="1400"/>
              <a:buNone/>
            </a:pPr>
            <a:r>
              <a:t/>
            </a:r>
            <a:endParaRPr b="1" sz="1400"/>
          </a:p>
          <a:p>
            <a:pPr indent="0" lvl="0" marL="0" rtl="0" algn="l">
              <a:lnSpc>
                <a:spcPct val="100000"/>
              </a:lnSpc>
              <a:spcBef>
                <a:spcPts val="0"/>
              </a:spcBef>
              <a:spcAft>
                <a:spcPts val="0"/>
              </a:spcAft>
              <a:buSzPts val="1400"/>
              <a:buNone/>
            </a:pPr>
            <a:r>
              <a:t/>
            </a:r>
            <a:endParaRPr b="1" sz="1400"/>
          </a:p>
        </p:txBody>
      </p:sp>
      <p:sp>
        <p:nvSpPr>
          <p:cNvPr id="782" name="Google Shape;782;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fr-FR" sz="1400"/>
              <a:t>Now, I will begin with the general context of the project</a:t>
            </a:r>
            <a:endParaRPr b="1" sz="1400"/>
          </a:p>
          <a:p>
            <a:pPr indent="0" lvl="0" marL="0" rtl="0" algn="l">
              <a:lnSpc>
                <a:spcPct val="100000"/>
              </a:lnSpc>
              <a:spcBef>
                <a:spcPts val="0"/>
              </a:spcBef>
              <a:spcAft>
                <a:spcPts val="0"/>
              </a:spcAft>
              <a:buSzPts val="1200"/>
              <a:buNone/>
            </a:pPr>
            <a:r>
              <a:t/>
            </a:r>
            <a:endParaRPr/>
          </a:p>
        </p:txBody>
      </p:sp>
      <p:sp>
        <p:nvSpPr>
          <p:cNvPr id="273" name="Google Shape;273;p3:notes"/>
          <p:cNvSpPr/>
          <p:nvPr>
            <p:ph idx="2" type="sldImg"/>
          </p:nvPr>
        </p:nvSpPr>
        <p:spPr>
          <a:xfrm>
            <a:off x="381790"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edc04c97a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FR" sz="1150">
                <a:latin typeface="Montserrat"/>
                <a:ea typeface="Montserrat"/>
                <a:cs typeface="Montserrat"/>
                <a:sym typeface="Montserrat"/>
              </a:rPr>
              <a:t>La rétinopathie diabétique est une maladie oculaire causée par le taux élevé de sucre dans le sang résultant du diabète</a:t>
            </a:r>
            <a:endParaRPr sz="1500">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fr-FR" sz="1500">
                <a:latin typeface="Roboto"/>
                <a:ea typeface="Roboto"/>
                <a:cs typeface="Roboto"/>
                <a:sym typeface="Roboto"/>
              </a:rPr>
              <a:t>Stades de la Rétinopathie Diabétique:Normal -Léger-Modéré</a:t>
            </a:r>
            <a:r>
              <a:rPr lang="fr-FR" sz="1500">
                <a:solidFill>
                  <a:srgbClr val="374151"/>
                </a:solidFill>
                <a:latin typeface="Roboto"/>
                <a:ea typeface="Roboto"/>
                <a:cs typeface="Roboto"/>
                <a:sym typeface="Roboto"/>
              </a:rPr>
              <a:t> -</a:t>
            </a:r>
            <a:r>
              <a:rPr lang="fr-FR" sz="1500">
                <a:latin typeface="Roboto"/>
                <a:ea typeface="Roboto"/>
                <a:cs typeface="Roboto"/>
                <a:sym typeface="Roboto"/>
              </a:rPr>
              <a:t>évère-Prolifératif</a:t>
            </a:r>
            <a:r>
              <a:rPr lang="fr-FR" sz="1500">
                <a:solidFill>
                  <a:srgbClr val="374151"/>
                </a:solidFill>
                <a:latin typeface="Roboto"/>
                <a:ea typeface="Roboto"/>
                <a:cs typeface="Roboto"/>
                <a:sym typeface="Roboto"/>
              </a:rPr>
              <a:t> chaque stade se differe de l’autre par l’augmentation du nombre de micro-antirisme.</a:t>
            </a:r>
            <a:endParaRPr b="1" sz="1400"/>
          </a:p>
        </p:txBody>
      </p:sp>
      <p:sp>
        <p:nvSpPr>
          <p:cNvPr id="284" name="Google Shape;284;g28edc04c97a_0_7:notes"/>
          <p:cNvSpPr/>
          <p:nvPr>
            <p:ph idx="2" type="sldImg"/>
          </p:nvPr>
        </p:nvSpPr>
        <p:spPr>
          <a:xfrm>
            <a:off x="381790"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8edc04c97a_0_13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fr-FR" sz="1400"/>
              <a:t>Now, I will begin with the general context of the project</a:t>
            </a:r>
            <a:endParaRPr b="1" sz="1400"/>
          </a:p>
          <a:p>
            <a:pPr indent="0" lvl="0" marL="0" rtl="0" algn="l">
              <a:lnSpc>
                <a:spcPct val="100000"/>
              </a:lnSpc>
              <a:spcBef>
                <a:spcPts val="0"/>
              </a:spcBef>
              <a:spcAft>
                <a:spcPts val="0"/>
              </a:spcAft>
              <a:buSzPts val="1200"/>
              <a:buNone/>
            </a:pPr>
            <a:r>
              <a:t/>
            </a:r>
            <a:endParaRPr/>
          </a:p>
        </p:txBody>
      </p:sp>
      <p:sp>
        <p:nvSpPr>
          <p:cNvPr id="312" name="Google Shape;312;g28edc04c97a_0_1341:notes"/>
          <p:cNvSpPr/>
          <p:nvPr>
            <p:ph idx="2" type="sldImg"/>
          </p:nvPr>
        </p:nvSpPr>
        <p:spPr>
          <a:xfrm>
            <a:off x="381790"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8edc04c97a_0_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8edc04c97a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8edc04c97a_0_3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fr-FR" sz="1400"/>
              <a:t>Passons maintenant à la présentation du projet.</a:t>
            </a:r>
            <a:endParaRPr b="1" sz="1400"/>
          </a:p>
          <a:p>
            <a:pPr indent="0" lvl="0" marL="0" rtl="0" algn="l">
              <a:lnSpc>
                <a:spcPct val="100000"/>
              </a:lnSpc>
              <a:spcBef>
                <a:spcPts val="0"/>
              </a:spcBef>
              <a:spcAft>
                <a:spcPts val="0"/>
              </a:spcAft>
              <a:buSzPts val="1100"/>
              <a:buNone/>
            </a:pPr>
            <a:r>
              <a:rPr b="1" lang="fr-FR" sz="1400"/>
              <a:t>La qualité est une partie intégrante de la valeur du produit  qui représente l’image de l’entreprise.c’est pour cela que Bontaz essaie toujours d’améliorer les relations avec ses différents clients.</a:t>
            </a:r>
            <a:endParaRPr b="1" sz="1400"/>
          </a:p>
          <a:p>
            <a:pPr indent="0" lvl="0" marL="0" rtl="0" algn="l">
              <a:lnSpc>
                <a:spcPct val="100000"/>
              </a:lnSpc>
              <a:spcBef>
                <a:spcPts val="0"/>
              </a:spcBef>
              <a:spcAft>
                <a:spcPts val="0"/>
              </a:spcAft>
              <a:buSzPts val="1100"/>
              <a:buNone/>
            </a:pPr>
            <a:r>
              <a:rPr b="1" lang="fr-FR" sz="1400"/>
              <a:t>et C’est le service qualité de bontaz qui est responsable de gérer les réclamations grâce à la méthode 8D.</a:t>
            </a:r>
            <a:endParaRPr b="1" sz="1400"/>
          </a:p>
          <a:p>
            <a:pPr indent="0" lvl="0" marL="0" rtl="0" algn="l">
              <a:lnSpc>
                <a:spcPct val="100000"/>
              </a:lnSpc>
              <a:spcBef>
                <a:spcPts val="0"/>
              </a:spcBef>
              <a:spcAft>
                <a:spcPts val="0"/>
              </a:spcAft>
              <a:buSzPts val="1100"/>
              <a:buNone/>
            </a:pPr>
            <a:r>
              <a:rPr b="1" lang="fr-FR">
                <a:highlight>
                  <a:srgbClr val="FFFFFF"/>
                </a:highlight>
                <a:latin typeface="Arial"/>
                <a:ea typeface="Arial"/>
                <a:cs typeface="Arial"/>
                <a:sym typeface="Arial"/>
              </a:rPr>
              <a:t>La méthode 8D est une démarche qualité qui permet d'éradiquer un problème au sein d'une entreprise</a:t>
            </a:r>
            <a:endParaRPr b="1" sz="1400"/>
          </a:p>
          <a:p>
            <a:pPr indent="0" lvl="0" marL="0" rtl="0" algn="l">
              <a:lnSpc>
                <a:spcPct val="100000"/>
              </a:lnSpc>
              <a:spcBef>
                <a:spcPts val="0"/>
              </a:spcBef>
              <a:spcAft>
                <a:spcPts val="0"/>
              </a:spcAft>
              <a:buSzPts val="1100"/>
              <a:buNone/>
            </a:pPr>
            <a:r>
              <a:rPr b="1" lang="fr-FR" sz="1400"/>
              <a:t>Chaque réclamation reçue passe par un ensemble des étapes comme vous voyez ici:</a:t>
            </a:r>
            <a:endParaRPr b="1"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-décrire le problème.</a:t>
            </a:r>
            <a:endParaRPr/>
          </a:p>
          <a:p>
            <a:pPr indent="0" lvl="0" marL="0" rtl="0" algn="l">
              <a:lnSpc>
                <a:spcPct val="100000"/>
              </a:lnSpc>
              <a:spcBef>
                <a:spcPts val="0"/>
              </a:spcBef>
              <a:spcAft>
                <a:spcPts val="0"/>
              </a:spcAft>
              <a:buSzPts val="1100"/>
              <a:buNone/>
            </a:pPr>
            <a:r>
              <a:rPr lang="fr-FR"/>
              <a:t>-constituer l'équipe.</a:t>
            </a:r>
            <a:endParaRPr/>
          </a:p>
          <a:p>
            <a:pPr indent="0" lvl="0" marL="0" rtl="0" algn="l">
              <a:lnSpc>
                <a:spcPct val="100000"/>
              </a:lnSpc>
              <a:spcBef>
                <a:spcPts val="0"/>
              </a:spcBef>
              <a:spcAft>
                <a:spcPts val="0"/>
              </a:spcAft>
              <a:buSzPts val="1100"/>
              <a:buNone/>
            </a:pPr>
            <a:r>
              <a:rPr lang="fr-FR"/>
              <a:t>-prendre des actions immédiates.</a:t>
            </a:r>
            <a:endParaRPr/>
          </a:p>
          <a:p>
            <a:pPr indent="0" lvl="0" marL="0" rtl="0" algn="l">
              <a:lnSpc>
                <a:spcPct val="100000"/>
              </a:lnSpc>
              <a:spcBef>
                <a:spcPts val="0"/>
              </a:spcBef>
              <a:spcAft>
                <a:spcPts val="0"/>
              </a:spcAft>
              <a:buSzPts val="1100"/>
              <a:buNone/>
            </a:pPr>
            <a:r>
              <a:rPr lang="fr-FR"/>
              <a:t>-analyser les causes racines.</a:t>
            </a:r>
            <a:endParaRPr/>
          </a:p>
          <a:p>
            <a:pPr indent="0" lvl="0" marL="0" rtl="0" algn="l">
              <a:lnSpc>
                <a:spcPct val="100000"/>
              </a:lnSpc>
              <a:spcBef>
                <a:spcPts val="0"/>
              </a:spcBef>
              <a:spcAft>
                <a:spcPts val="0"/>
              </a:spcAft>
              <a:buSzPts val="1100"/>
              <a:buNone/>
            </a:pPr>
            <a:r>
              <a:rPr lang="fr-FR"/>
              <a:t>-définir les solutions potentielles.</a:t>
            </a:r>
            <a:endParaRPr/>
          </a:p>
          <a:p>
            <a:pPr indent="0" lvl="0" marL="0" rtl="0" algn="l">
              <a:lnSpc>
                <a:spcPct val="100000"/>
              </a:lnSpc>
              <a:spcBef>
                <a:spcPts val="0"/>
              </a:spcBef>
              <a:spcAft>
                <a:spcPts val="0"/>
              </a:spcAft>
              <a:buSzPts val="1100"/>
              <a:buNone/>
            </a:pPr>
            <a:r>
              <a:rPr lang="fr-FR"/>
              <a:t>-vérifier l'efficacité.</a:t>
            </a:r>
            <a:endParaRPr/>
          </a:p>
          <a:p>
            <a:pPr indent="0" lvl="0" marL="0" rtl="0" algn="l">
              <a:lnSpc>
                <a:spcPct val="100000"/>
              </a:lnSpc>
              <a:spcBef>
                <a:spcPts val="0"/>
              </a:spcBef>
              <a:spcAft>
                <a:spcPts val="0"/>
              </a:spcAft>
              <a:buSzPts val="1100"/>
              <a:buNone/>
            </a:pPr>
            <a:r>
              <a:rPr lang="fr-FR"/>
              <a:t>-généraliser les solutions.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La première étape consiste à décrire le problème,la deuxième c’est pour désigner les membres d'équipe , la 3eme étape oule service qualité prend des actions immédiates.suivi par l’analyse des causes racines,puis la 5eme étape pour définir les solutions potentielles,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highlight>
                <a:srgbClr val="FFFFFF"/>
              </a:highlight>
              <a:latin typeface="Arial"/>
              <a:ea typeface="Arial"/>
              <a:cs typeface="Arial"/>
              <a:sym typeface="Arial"/>
            </a:endParaRPr>
          </a:p>
        </p:txBody>
      </p:sp>
      <p:sp>
        <p:nvSpPr>
          <p:cNvPr id="352" name="Google Shape;352;g28edc04c97a_0_369:notes"/>
          <p:cNvSpPr/>
          <p:nvPr>
            <p:ph idx="2" type="sldImg"/>
          </p:nvPr>
        </p:nvSpPr>
        <p:spPr>
          <a:xfrm>
            <a:off x="381790"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3dc498227_0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fr-FR" sz="1400"/>
              <a:t>Passons maintenant à la présentation du projet.</a:t>
            </a:r>
            <a:endParaRPr b="1" sz="1400"/>
          </a:p>
          <a:p>
            <a:pPr indent="0" lvl="0" marL="0" rtl="0" algn="l">
              <a:lnSpc>
                <a:spcPct val="100000"/>
              </a:lnSpc>
              <a:spcBef>
                <a:spcPts val="0"/>
              </a:spcBef>
              <a:spcAft>
                <a:spcPts val="0"/>
              </a:spcAft>
              <a:buSzPts val="1100"/>
              <a:buNone/>
            </a:pPr>
            <a:r>
              <a:rPr b="1" lang="fr-FR" sz="1400"/>
              <a:t>La qualité est une partie intégrante de la valeur du produit  qui représente l’image de l’entreprise.c’est pour cela que Bontaz essaie toujours d’améliorer les relations avec ses différents clients.</a:t>
            </a:r>
            <a:endParaRPr b="1" sz="1400"/>
          </a:p>
          <a:p>
            <a:pPr indent="0" lvl="0" marL="0" rtl="0" algn="l">
              <a:lnSpc>
                <a:spcPct val="100000"/>
              </a:lnSpc>
              <a:spcBef>
                <a:spcPts val="0"/>
              </a:spcBef>
              <a:spcAft>
                <a:spcPts val="0"/>
              </a:spcAft>
              <a:buSzPts val="1100"/>
              <a:buNone/>
            </a:pPr>
            <a:r>
              <a:rPr b="1" lang="fr-FR" sz="1400"/>
              <a:t>et C’est le service qualité de bontaz qui est responsable de gérer les réclamations grâce à la méthode 8D.</a:t>
            </a:r>
            <a:endParaRPr b="1" sz="1400"/>
          </a:p>
          <a:p>
            <a:pPr indent="0" lvl="0" marL="0" rtl="0" algn="l">
              <a:lnSpc>
                <a:spcPct val="100000"/>
              </a:lnSpc>
              <a:spcBef>
                <a:spcPts val="0"/>
              </a:spcBef>
              <a:spcAft>
                <a:spcPts val="0"/>
              </a:spcAft>
              <a:buSzPts val="1100"/>
              <a:buNone/>
            </a:pPr>
            <a:r>
              <a:rPr b="1" lang="fr-FR">
                <a:highlight>
                  <a:srgbClr val="FFFFFF"/>
                </a:highlight>
                <a:latin typeface="Arial"/>
                <a:ea typeface="Arial"/>
                <a:cs typeface="Arial"/>
                <a:sym typeface="Arial"/>
              </a:rPr>
              <a:t>La méthode 8D est une démarche qualité qui permet d'éradiquer un problème au sein d'une entreprise</a:t>
            </a:r>
            <a:endParaRPr b="1" sz="1400"/>
          </a:p>
          <a:p>
            <a:pPr indent="0" lvl="0" marL="0" rtl="0" algn="l">
              <a:lnSpc>
                <a:spcPct val="100000"/>
              </a:lnSpc>
              <a:spcBef>
                <a:spcPts val="0"/>
              </a:spcBef>
              <a:spcAft>
                <a:spcPts val="0"/>
              </a:spcAft>
              <a:buSzPts val="1100"/>
              <a:buNone/>
            </a:pPr>
            <a:r>
              <a:rPr b="1" lang="fr-FR" sz="1400"/>
              <a:t>Chaque réclamation reçue passe par un ensemble des étapes comme vous voyez ici:</a:t>
            </a:r>
            <a:endParaRPr b="1" sz="14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-décrire le problème.</a:t>
            </a:r>
            <a:endParaRPr/>
          </a:p>
          <a:p>
            <a:pPr indent="0" lvl="0" marL="0" rtl="0" algn="l">
              <a:lnSpc>
                <a:spcPct val="100000"/>
              </a:lnSpc>
              <a:spcBef>
                <a:spcPts val="0"/>
              </a:spcBef>
              <a:spcAft>
                <a:spcPts val="0"/>
              </a:spcAft>
              <a:buSzPts val="1100"/>
              <a:buNone/>
            </a:pPr>
            <a:r>
              <a:rPr lang="fr-FR"/>
              <a:t>-constituer l'équipe.</a:t>
            </a:r>
            <a:endParaRPr/>
          </a:p>
          <a:p>
            <a:pPr indent="0" lvl="0" marL="0" rtl="0" algn="l">
              <a:lnSpc>
                <a:spcPct val="100000"/>
              </a:lnSpc>
              <a:spcBef>
                <a:spcPts val="0"/>
              </a:spcBef>
              <a:spcAft>
                <a:spcPts val="0"/>
              </a:spcAft>
              <a:buSzPts val="1100"/>
              <a:buNone/>
            </a:pPr>
            <a:r>
              <a:rPr lang="fr-FR"/>
              <a:t>-prendre des actions immédiates.</a:t>
            </a:r>
            <a:endParaRPr/>
          </a:p>
          <a:p>
            <a:pPr indent="0" lvl="0" marL="0" rtl="0" algn="l">
              <a:lnSpc>
                <a:spcPct val="100000"/>
              </a:lnSpc>
              <a:spcBef>
                <a:spcPts val="0"/>
              </a:spcBef>
              <a:spcAft>
                <a:spcPts val="0"/>
              </a:spcAft>
              <a:buSzPts val="1100"/>
              <a:buNone/>
            </a:pPr>
            <a:r>
              <a:rPr lang="fr-FR"/>
              <a:t>-analyser les causes racines.</a:t>
            </a:r>
            <a:endParaRPr/>
          </a:p>
          <a:p>
            <a:pPr indent="0" lvl="0" marL="0" rtl="0" algn="l">
              <a:lnSpc>
                <a:spcPct val="100000"/>
              </a:lnSpc>
              <a:spcBef>
                <a:spcPts val="0"/>
              </a:spcBef>
              <a:spcAft>
                <a:spcPts val="0"/>
              </a:spcAft>
              <a:buSzPts val="1100"/>
              <a:buNone/>
            </a:pPr>
            <a:r>
              <a:rPr lang="fr-FR"/>
              <a:t>-définir les solutions potentielles.</a:t>
            </a:r>
            <a:endParaRPr/>
          </a:p>
          <a:p>
            <a:pPr indent="0" lvl="0" marL="0" rtl="0" algn="l">
              <a:lnSpc>
                <a:spcPct val="100000"/>
              </a:lnSpc>
              <a:spcBef>
                <a:spcPts val="0"/>
              </a:spcBef>
              <a:spcAft>
                <a:spcPts val="0"/>
              </a:spcAft>
              <a:buSzPts val="1100"/>
              <a:buNone/>
            </a:pPr>
            <a:r>
              <a:rPr lang="fr-FR"/>
              <a:t>-vérifier l'efficacité.</a:t>
            </a:r>
            <a:endParaRPr/>
          </a:p>
          <a:p>
            <a:pPr indent="0" lvl="0" marL="0" rtl="0" algn="l">
              <a:lnSpc>
                <a:spcPct val="100000"/>
              </a:lnSpc>
              <a:spcBef>
                <a:spcPts val="0"/>
              </a:spcBef>
              <a:spcAft>
                <a:spcPts val="0"/>
              </a:spcAft>
              <a:buSzPts val="1100"/>
              <a:buNone/>
            </a:pPr>
            <a:r>
              <a:rPr lang="fr-FR"/>
              <a:t>-généraliser les solutions.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FR"/>
              <a:t>La première étape consiste à décrire le problème,la deuxième c’est pour désigner les membres d'équipe , la 3eme étape oule service qualité prend des actions immédiates.suivi par l’analyse des causes racines,puis la 5eme étape pour définir les solutions potentielles,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highlight>
                <a:srgbClr val="FFFFFF"/>
              </a:highlight>
              <a:latin typeface="Arial"/>
              <a:ea typeface="Arial"/>
              <a:cs typeface="Arial"/>
              <a:sym typeface="Arial"/>
            </a:endParaRPr>
          </a:p>
        </p:txBody>
      </p:sp>
      <p:sp>
        <p:nvSpPr>
          <p:cNvPr id="377" name="Google Shape;377;g293dc498227_0_51:notes"/>
          <p:cNvSpPr/>
          <p:nvPr>
            <p:ph idx="2" type="sldImg"/>
          </p:nvPr>
        </p:nvSpPr>
        <p:spPr>
          <a:xfrm>
            <a:off x="381790"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8edc04c97a_0_13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fr-FR" sz="1400"/>
              <a:t>Now, I will begin with the general context of the project</a:t>
            </a:r>
            <a:endParaRPr b="1" sz="1400"/>
          </a:p>
          <a:p>
            <a:pPr indent="0" lvl="0" marL="0" rtl="0" algn="l">
              <a:lnSpc>
                <a:spcPct val="100000"/>
              </a:lnSpc>
              <a:spcBef>
                <a:spcPts val="0"/>
              </a:spcBef>
              <a:spcAft>
                <a:spcPts val="0"/>
              </a:spcAft>
              <a:buSzPts val="1200"/>
              <a:buNone/>
            </a:pPr>
            <a:r>
              <a:t/>
            </a:r>
            <a:endParaRPr/>
          </a:p>
        </p:txBody>
      </p:sp>
      <p:sp>
        <p:nvSpPr>
          <p:cNvPr id="405" name="Google Shape;405;g28edc04c97a_0_1317:notes"/>
          <p:cNvSpPr/>
          <p:nvPr>
            <p:ph idx="2" type="sldImg"/>
          </p:nvPr>
        </p:nvSpPr>
        <p:spPr>
          <a:xfrm>
            <a:off x="381790"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seul">
  <p:cSld name="1_Titre seul">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4821" y="3568"/>
            <a:ext cx="12182358" cy="6850864"/>
          </a:xfrm>
          <a:prstGeom prst="rect">
            <a:avLst/>
          </a:prstGeom>
          <a:noFill/>
          <a:ln>
            <a:noFill/>
          </a:ln>
        </p:spPr>
      </p:pic>
      <p:pic>
        <p:nvPicPr>
          <p:cNvPr id="17" name="Google Shape;17;p2"/>
          <p:cNvPicPr preferRelativeResize="0"/>
          <p:nvPr/>
        </p:nvPicPr>
        <p:blipFill rotWithShape="1">
          <a:blip r:embed="rId3">
            <a:alphaModFix amt="5000"/>
          </a:blip>
          <a:srcRect b="0" l="-1492" r="0" t="0"/>
          <a:stretch/>
        </p:blipFill>
        <p:spPr>
          <a:xfrm>
            <a:off x="-185195" y="0"/>
            <a:ext cx="12377195" cy="6858000"/>
          </a:xfrm>
          <a:prstGeom prst="rect">
            <a:avLst/>
          </a:prstGeom>
          <a:noFill/>
          <a:ln>
            <a:noFill/>
          </a:ln>
        </p:spPr>
      </p:pic>
      <p:sp>
        <p:nvSpPr>
          <p:cNvPr id="18" name="Google Shape;18;p2"/>
          <p:cNvSpPr txBox="1"/>
          <p:nvPr>
            <p:ph type="title"/>
          </p:nvPr>
        </p:nvSpPr>
        <p:spPr>
          <a:xfrm>
            <a:off x="1112704" y="365125"/>
            <a:ext cx="1024109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0" type="dt"/>
          </p:nvPr>
        </p:nvSpPr>
        <p:spPr>
          <a:xfrm>
            <a:off x="10399370" y="6332380"/>
            <a:ext cx="113364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1" type="ftr"/>
          </p:nvPr>
        </p:nvSpPr>
        <p:spPr>
          <a:xfrm>
            <a:off x="7883791"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7" name="Shape 87"/>
        <p:cNvGrpSpPr/>
        <p:nvPr/>
      </p:nvGrpSpPr>
      <p:grpSpPr>
        <a:xfrm>
          <a:off x="0" y="0"/>
          <a:ext cx="0" cy="0"/>
          <a:chOff x="0" y="0"/>
          <a:chExt cx="0" cy="0"/>
        </a:xfrm>
      </p:grpSpPr>
      <p:sp>
        <p:nvSpPr>
          <p:cNvPr id="88" name="Google Shape;8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2"/>
              </a:buClr>
              <a:buSzPts val="1800"/>
              <a:buChar char="•"/>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1"/>
          <p:cNvSpPr txBox="1"/>
          <p:nvPr>
            <p:ph idx="10" type="dt"/>
          </p:nvPr>
        </p:nvSpPr>
        <p:spPr>
          <a:xfrm>
            <a:off x="10203180" y="6332380"/>
            <a:ext cx="132983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1"/>
          <p:cNvSpPr txBox="1"/>
          <p:nvPr>
            <p:ph idx="11" type="ftr"/>
          </p:nvPr>
        </p:nvSpPr>
        <p:spPr>
          <a:xfrm>
            <a:off x="7561333"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et contenu 1">
  <p:cSld name="1_Titre et contenu 1">
    <p:spTree>
      <p:nvGrpSpPr>
        <p:cNvPr id="93" name="Shape 93"/>
        <p:cNvGrpSpPr/>
        <p:nvPr/>
      </p:nvGrpSpPr>
      <p:grpSpPr>
        <a:xfrm>
          <a:off x="0" y="0"/>
          <a:ext cx="0" cy="0"/>
          <a:chOff x="0" y="0"/>
          <a:chExt cx="0" cy="0"/>
        </a:xfrm>
      </p:grpSpPr>
      <p:pic>
        <p:nvPicPr>
          <p:cNvPr id="94" name="Google Shape;94;p12"/>
          <p:cNvPicPr preferRelativeResize="0"/>
          <p:nvPr/>
        </p:nvPicPr>
        <p:blipFill rotWithShape="1">
          <a:blip r:embed="rId2">
            <a:alphaModFix/>
          </a:blip>
          <a:srcRect b="0" l="0" r="0" t="0"/>
          <a:stretch/>
        </p:blipFill>
        <p:spPr>
          <a:xfrm>
            <a:off x="4822" y="3568"/>
            <a:ext cx="12182356" cy="6850863"/>
          </a:xfrm>
          <a:prstGeom prst="rect">
            <a:avLst/>
          </a:prstGeom>
          <a:noFill/>
          <a:ln>
            <a:noFill/>
          </a:ln>
        </p:spPr>
      </p:pic>
      <p:sp>
        <p:nvSpPr>
          <p:cNvPr id="95" name="Google Shape;95;p12"/>
          <p:cNvSpPr txBox="1"/>
          <p:nvPr>
            <p:ph type="ctrTitle"/>
          </p:nvPr>
        </p:nvSpPr>
        <p:spPr>
          <a:xfrm>
            <a:off x="404008" y="818865"/>
            <a:ext cx="3965550" cy="1421855"/>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dk2"/>
              </a:buClr>
              <a:buSzPts val="4000"/>
              <a:buFont typeface="Montserrat"/>
              <a:buNone/>
              <a:defRPr b="1" sz="4000">
                <a:solidFill>
                  <a:schemeClr val="dk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2"/>
          <p:cNvSpPr txBox="1"/>
          <p:nvPr>
            <p:ph idx="1" type="body"/>
          </p:nvPr>
        </p:nvSpPr>
        <p:spPr>
          <a:xfrm>
            <a:off x="403250" y="2773363"/>
            <a:ext cx="3965550" cy="326577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2"/>
              </a:buClr>
              <a:buSzPts val="1800"/>
              <a:buChar char="•"/>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2"/>
          <p:cNvSpPr/>
          <p:nvPr>
            <p:ph idx="2" type="pic"/>
          </p:nvPr>
        </p:nvSpPr>
        <p:spPr>
          <a:xfrm>
            <a:off x="5548325" y="1097279"/>
            <a:ext cx="5463392" cy="4941855"/>
          </a:xfrm>
          <a:prstGeom prst="rect">
            <a:avLst/>
          </a:prstGeom>
          <a:noFill/>
          <a:ln>
            <a:noFill/>
          </a:ln>
        </p:spPr>
      </p:sp>
      <p:sp>
        <p:nvSpPr>
          <p:cNvPr id="98" name="Google Shape;98;p12"/>
          <p:cNvSpPr txBox="1"/>
          <p:nvPr>
            <p:ph idx="10" type="dt"/>
          </p:nvPr>
        </p:nvSpPr>
        <p:spPr>
          <a:xfrm>
            <a:off x="10399370" y="6332380"/>
            <a:ext cx="113364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2"/>
          <p:cNvSpPr txBox="1"/>
          <p:nvPr>
            <p:ph idx="11" type="ftr"/>
          </p:nvPr>
        </p:nvSpPr>
        <p:spPr>
          <a:xfrm>
            <a:off x="7883791"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2"/>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p:cSld name="Deux contenus">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0" l="0" r="0" t="0"/>
          <a:stretch/>
        </p:blipFill>
        <p:spPr>
          <a:xfrm>
            <a:off x="4821" y="3568"/>
            <a:ext cx="12182358" cy="6850864"/>
          </a:xfrm>
          <a:prstGeom prst="rect">
            <a:avLst/>
          </a:prstGeom>
          <a:noFill/>
          <a:ln>
            <a:noFill/>
          </a:ln>
        </p:spPr>
      </p:pic>
      <p:sp>
        <p:nvSpPr>
          <p:cNvPr id="103" name="Google Shape;103;p13"/>
          <p:cNvSpPr txBox="1"/>
          <p:nvPr>
            <p:ph idx="1" type="body"/>
          </p:nvPr>
        </p:nvSpPr>
        <p:spPr>
          <a:xfrm>
            <a:off x="548640" y="874648"/>
            <a:ext cx="3941064" cy="51603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2000"/>
              <a:buNone/>
              <a:defRPr sz="2000"/>
            </a:lvl1pPr>
            <a:lvl2pPr indent="-228600" lvl="1" marL="914400" algn="l">
              <a:lnSpc>
                <a:spcPct val="90000"/>
              </a:lnSpc>
              <a:spcBef>
                <a:spcPts val="500"/>
              </a:spcBef>
              <a:spcAft>
                <a:spcPts val="0"/>
              </a:spcAft>
              <a:buClr>
                <a:schemeClr val="dk2"/>
              </a:buClr>
              <a:buSzPts val="1800"/>
              <a:buNone/>
              <a:defRPr sz="1800"/>
            </a:lvl2pPr>
            <a:lvl3pPr indent="-228600" lvl="2" marL="1371600" algn="l">
              <a:lnSpc>
                <a:spcPct val="90000"/>
              </a:lnSpc>
              <a:spcBef>
                <a:spcPts val="500"/>
              </a:spcBef>
              <a:spcAft>
                <a:spcPts val="0"/>
              </a:spcAft>
              <a:buClr>
                <a:schemeClr val="dk2"/>
              </a:buClr>
              <a:buSzPts val="1600"/>
              <a:buNone/>
              <a:defRPr sz="1600"/>
            </a:lvl3pPr>
            <a:lvl4pPr indent="-228600" lvl="3" marL="1828800" algn="l">
              <a:lnSpc>
                <a:spcPct val="90000"/>
              </a:lnSpc>
              <a:spcBef>
                <a:spcPts val="500"/>
              </a:spcBef>
              <a:spcAft>
                <a:spcPts val="0"/>
              </a:spcAft>
              <a:buClr>
                <a:schemeClr val="dk2"/>
              </a:buClr>
              <a:buSzPts val="1400"/>
              <a:buNone/>
              <a:defRPr sz="1400"/>
            </a:lvl4pPr>
            <a:lvl5pPr indent="-228600" lvl="4" marL="2286000" algn="l">
              <a:lnSpc>
                <a:spcPct val="90000"/>
              </a:lnSpc>
              <a:spcBef>
                <a:spcPts val="500"/>
              </a:spcBef>
              <a:spcAft>
                <a:spcPts val="0"/>
              </a:spcAft>
              <a:buClr>
                <a:schemeClr val="dk2"/>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3"/>
          <p:cNvSpPr txBox="1"/>
          <p:nvPr>
            <p:ph idx="10" type="dt"/>
          </p:nvPr>
        </p:nvSpPr>
        <p:spPr>
          <a:xfrm>
            <a:off x="10342485" y="6332380"/>
            <a:ext cx="113364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3"/>
          <p:cNvSpPr txBox="1"/>
          <p:nvPr/>
        </p:nvSpPr>
        <p:spPr>
          <a:xfrm>
            <a:off x="11284036"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aison">
  <p:cSld name="1_Comparaison">
    <p:spTree>
      <p:nvGrpSpPr>
        <p:cNvPr id="106" name="Shape 106"/>
        <p:cNvGrpSpPr/>
        <p:nvPr/>
      </p:nvGrpSpPr>
      <p:grpSpPr>
        <a:xfrm>
          <a:off x="0" y="0"/>
          <a:ext cx="0" cy="0"/>
          <a:chOff x="0" y="0"/>
          <a:chExt cx="0" cy="0"/>
        </a:xfrm>
      </p:grpSpPr>
      <p:pic>
        <p:nvPicPr>
          <p:cNvPr id="107" name="Google Shape;107;p14"/>
          <p:cNvPicPr preferRelativeResize="0"/>
          <p:nvPr/>
        </p:nvPicPr>
        <p:blipFill rotWithShape="1">
          <a:blip r:embed="rId2">
            <a:alphaModFix/>
          </a:blip>
          <a:srcRect b="0" l="0" r="0" t="0"/>
          <a:stretch/>
        </p:blipFill>
        <p:spPr>
          <a:xfrm>
            <a:off x="7529" y="0"/>
            <a:ext cx="12176944" cy="6850863"/>
          </a:xfrm>
          <a:prstGeom prst="rect">
            <a:avLst/>
          </a:prstGeom>
          <a:noFill/>
          <a:ln>
            <a:noFill/>
          </a:ln>
        </p:spPr>
      </p:pic>
      <p:sp>
        <p:nvSpPr>
          <p:cNvPr id="108" name="Google Shape;108;p14"/>
          <p:cNvSpPr txBox="1"/>
          <p:nvPr>
            <p:ph type="title"/>
          </p:nvPr>
        </p:nvSpPr>
        <p:spPr>
          <a:xfrm>
            <a:off x="6325108" y="1530888"/>
            <a:ext cx="4825746" cy="137741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4400"/>
              <a:buFont typeface="Montserrat Medium"/>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4"/>
          <p:cNvSpPr/>
          <p:nvPr>
            <p:ph idx="2" type="pic"/>
          </p:nvPr>
        </p:nvSpPr>
        <p:spPr>
          <a:xfrm>
            <a:off x="1828570" y="1998000"/>
            <a:ext cx="3240000" cy="3240000"/>
          </a:xfrm>
          <a:prstGeom prst="rect">
            <a:avLst/>
          </a:prstGeom>
          <a:noFill/>
          <a:ln>
            <a:noFill/>
          </a:ln>
        </p:spPr>
      </p:sp>
      <p:sp>
        <p:nvSpPr>
          <p:cNvPr id="110" name="Google Shape;110;p14"/>
          <p:cNvSpPr txBox="1"/>
          <p:nvPr>
            <p:ph idx="1" type="body"/>
          </p:nvPr>
        </p:nvSpPr>
        <p:spPr>
          <a:xfrm>
            <a:off x="6325108" y="3429000"/>
            <a:ext cx="4825746" cy="2209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sz="16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1" name="Google Shape;111;p14"/>
          <p:cNvSpPr txBox="1"/>
          <p:nvPr>
            <p:ph idx="10" type="dt"/>
          </p:nvPr>
        </p:nvSpPr>
        <p:spPr>
          <a:xfrm>
            <a:off x="10399370" y="6332380"/>
            <a:ext cx="113364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4"/>
          <p:cNvSpPr txBox="1"/>
          <p:nvPr>
            <p:ph idx="11" type="ftr"/>
          </p:nvPr>
        </p:nvSpPr>
        <p:spPr>
          <a:xfrm>
            <a:off x="7883791"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4"/>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re seul">
  <p:cSld name="3_Titre seul">
    <p:spTree>
      <p:nvGrpSpPr>
        <p:cNvPr id="114" name="Shape 114"/>
        <p:cNvGrpSpPr/>
        <p:nvPr/>
      </p:nvGrpSpPr>
      <p:grpSpPr>
        <a:xfrm>
          <a:off x="0" y="0"/>
          <a:ext cx="0" cy="0"/>
          <a:chOff x="0" y="0"/>
          <a:chExt cx="0" cy="0"/>
        </a:xfrm>
      </p:grpSpPr>
      <p:pic>
        <p:nvPicPr>
          <p:cNvPr id="115" name="Google Shape;115;p15"/>
          <p:cNvPicPr preferRelativeResize="0"/>
          <p:nvPr/>
        </p:nvPicPr>
        <p:blipFill rotWithShape="1">
          <a:blip r:embed="rId2">
            <a:alphaModFix/>
          </a:blip>
          <a:srcRect b="0" l="0" r="0" t="0"/>
          <a:stretch/>
        </p:blipFill>
        <p:spPr>
          <a:xfrm>
            <a:off x="0" y="-55672"/>
            <a:ext cx="12182358" cy="6963832"/>
          </a:xfrm>
          <a:prstGeom prst="rect">
            <a:avLst/>
          </a:prstGeom>
          <a:noFill/>
          <a:ln>
            <a:noFill/>
          </a:ln>
        </p:spPr>
      </p:pic>
      <p:pic>
        <p:nvPicPr>
          <p:cNvPr id="116" name="Google Shape;116;p15"/>
          <p:cNvPicPr preferRelativeResize="0"/>
          <p:nvPr/>
        </p:nvPicPr>
        <p:blipFill rotWithShape="1">
          <a:blip r:embed="rId3">
            <a:alphaModFix/>
          </a:blip>
          <a:srcRect b="0" l="0" r="0" t="0"/>
          <a:stretch/>
        </p:blipFill>
        <p:spPr>
          <a:xfrm>
            <a:off x="4821" y="3568"/>
            <a:ext cx="12182358" cy="6850864"/>
          </a:xfrm>
          <a:prstGeom prst="rect">
            <a:avLst/>
          </a:prstGeom>
          <a:noFill/>
          <a:ln>
            <a:noFill/>
          </a:ln>
        </p:spPr>
      </p:pic>
      <p:sp>
        <p:nvSpPr>
          <p:cNvPr id="117" name="Google Shape;117;p15"/>
          <p:cNvSpPr txBox="1"/>
          <p:nvPr>
            <p:ph type="title"/>
          </p:nvPr>
        </p:nvSpPr>
        <p:spPr>
          <a:xfrm>
            <a:off x="1112704" y="365125"/>
            <a:ext cx="1024109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5"/>
          <p:cNvSpPr txBox="1"/>
          <p:nvPr>
            <p:ph idx="10" type="dt"/>
          </p:nvPr>
        </p:nvSpPr>
        <p:spPr>
          <a:xfrm>
            <a:off x="10399370" y="6332380"/>
            <a:ext cx="113364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5"/>
          <p:cNvSpPr txBox="1"/>
          <p:nvPr>
            <p:ph idx="11" type="ftr"/>
          </p:nvPr>
        </p:nvSpPr>
        <p:spPr>
          <a:xfrm>
            <a:off x="7883791"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5"/>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re seul">
  <p:cSld name="4_Titre seul">
    <p:spTree>
      <p:nvGrpSpPr>
        <p:cNvPr id="121" name="Shape 121"/>
        <p:cNvGrpSpPr/>
        <p:nvPr/>
      </p:nvGrpSpPr>
      <p:grpSpPr>
        <a:xfrm>
          <a:off x="0" y="0"/>
          <a:ext cx="0" cy="0"/>
          <a:chOff x="0" y="0"/>
          <a:chExt cx="0" cy="0"/>
        </a:xfrm>
      </p:grpSpPr>
      <p:pic>
        <p:nvPicPr>
          <p:cNvPr descr="Une image contenant moto, objet, photo, extérieur&#10;&#10;Description générée automatiquement" id="122" name="Google Shape;122;p16"/>
          <p:cNvPicPr preferRelativeResize="0"/>
          <p:nvPr/>
        </p:nvPicPr>
        <p:blipFill rotWithShape="1">
          <a:blip r:embed="rId2">
            <a:alphaModFix/>
          </a:blip>
          <a:srcRect b="0" l="0" r="0" t="0"/>
          <a:stretch/>
        </p:blipFill>
        <p:spPr>
          <a:xfrm>
            <a:off x="1" y="0"/>
            <a:ext cx="12187178" cy="6858000"/>
          </a:xfrm>
          <a:prstGeom prst="rect">
            <a:avLst/>
          </a:prstGeom>
          <a:noFill/>
          <a:ln>
            <a:noFill/>
          </a:ln>
        </p:spPr>
      </p:pic>
      <p:pic>
        <p:nvPicPr>
          <p:cNvPr id="123" name="Google Shape;123;p16"/>
          <p:cNvPicPr preferRelativeResize="0"/>
          <p:nvPr/>
        </p:nvPicPr>
        <p:blipFill rotWithShape="1">
          <a:blip r:embed="rId3">
            <a:alphaModFix/>
          </a:blip>
          <a:srcRect b="0" l="0" r="0" t="0"/>
          <a:stretch/>
        </p:blipFill>
        <p:spPr>
          <a:xfrm>
            <a:off x="9642" y="0"/>
            <a:ext cx="12182358" cy="6850864"/>
          </a:xfrm>
          <a:prstGeom prst="rect">
            <a:avLst/>
          </a:prstGeom>
          <a:noFill/>
          <a:ln>
            <a:noFill/>
          </a:ln>
        </p:spPr>
      </p:pic>
      <p:sp>
        <p:nvSpPr>
          <p:cNvPr id="124" name="Google Shape;124;p16"/>
          <p:cNvSpPr txBox="1"/>
          <p:nvPr>
            <p:ph type="title"/>
          </p:nvPr>
        </p:nvSpPr>
        <p:spPr>
          <a:xfrm>
            <a:off x="1112704" y="365125"/>
            <a:ext cx="1024109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Montserrat Medium"/>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6"/>
          <p:cNvSpPr txBox="1"/>
          <p:nvPr>
            <p:ph idx="10" type="dt"/>
          </p:nvPr>
        </p:nvSpPr>
        <p:spPr>
          <a:xfrm>
            <a:off x="10399370" y="6332380"/>
            <a:ext cx="113364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6"/>
          <p:cNvSpPr txBox="1"/>
          <p:nvPr>
            <p:ph idx="11" type="ftr"/>
          </p:nvPr>
        </p:nvSpPr>
        <p:spPr>
          <a:xfrm>
            <a:off x="7883791"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6"/>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re seul">
  <p:cSld name="2_Titre seul">
    <p:spTree>
      <p:nvGrpSpPr>
        <p:cNvPr id="128" name="Shape 128"/>
        <p:cNvGrpSpPr/>
        <p:nvPr/>
      </p:nvGrpSpPr>
      <p:grpSpPr>
        <a:xfrm>
          <a:off x="0" y="0"/>
          <a:ext cx="0" cy="0"/>
          <a:chOff x="0" y="0"/>
          <a:chExt cx="0" cy="0"/>
        </a:xfrm>
      </p:grpSpPr>
      <p:pic>
        <p:nvPicPr>
          <p:cNvPr descr="Photos gratuites de centrales, croissance, dehors" id="129" name="Google Shape;129;p17"/>
          <p:cNvPicPr preferRelativeResize="0"/>
          <p:nvPr/>
        </p:nvPicPr>
        <p:blipFill rotWithShape="1">
          <a:blip r:embed="rId2">
            <a:alphaModFix/>
          </a:blip>
          <a:srcRect b="0" l="0" r="0" t="0"/>
          <a:stretch/>
        </p:blipFill>
        <p:spPr>
          <a:xfrm>
            <a:off x="-12606" y="0"/>
            <a:ext cx="12204606" cy="6858000"/>
          </a:xfrm>
          <a:prstGeom prst="rect">
            <a:avLst/>
          </a:prstGeom>
          <a:noFill/>
          <a:ln>
            <a:noFill/>
          </a:ln>
        </p:spPr>
      </p:pic>
      <p:pic>
        <p:nvPicPr>
          <p:cNvPr id="130" name="Google Shape;130;p17"/>
          <p:cNvPicPr preferRelativeResize="0"/>
          <p:nvPr/>
        </p:nvPicPr>
        <p:blipFill rotWithShape="1">
          <a:blip r:embed="rId3">
            <a:alphaModFix/>
          </a:blip>
          <a:srcRect b="0" l="0" r="0" t="0"/>
          <a:stretch/>
        </p:blipFill>
        <p:spPr>
          <a:xfrm>
            <a:off x="4821" y="3568"/>
            <a:ext cx="12182358" cy="6850864"/>
          </a:xfrm>
          <a:prstGeom prst="rect">
            <a:avLst/>
          </a:prstGeom>
          <a:noFill/>
          <a:ln>
            <a:noFill/>
          </a:ln>
        </p:spPr>
      </p:pic>
      <p:sp>
        <p:nvSpPr>
          <p:cNvPr id="131" name="Google Shape;131;p17"/>
          <p:cNvSpPr txBox="1"/>
          <p:nvPr>
            <p:ph type="title"/>
          </p:nvPr>
        </p:nvSpPr>
        <p:spPr>
          <a:xfrm>
            <a:off x="1112704" y="365125"/>
            <a:ext cx="1024109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2"/>
              </a:buClr>
              <a:buSzPts val="4400"/>
              <a:buFont typeface="Montserrat Medium"/>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7"/>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
        <p:nvSpPr>
          <p:cNvPr id="133" name="Google Shape;133;p17"/>
          <p:cNvSpPr txBox="1"/>
          <p:nvPr>
            <p:ph idx="10" type="dt"/>
          </p:nvPr>
        </p:nvSpPr>
        <p:spPr>
          <a:xfrm>
            <a:off x="10297403" y="6332380"/>
            <a:ext cx="121859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7"/>
          <p:cNvSpPr txBox="1"/>
          <p:nvPr>
            <p:ph idx="11" type="ftr"/>
          </p:nvPr>
        </p:nvSpPr>
        <p:spPr>
          <a:xfrm>
            <a:off x="7655556"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135" name="Shape 135"/>
        <p:cNvGrpSpPr/>
        <p:nvPr/>
      </p:nvGrpSpPr>
      <p:grpSpPr>
        <a:xfrm>
          <a:off x="0" y="0"/>
          <a:ext cx="0" cy="0"/>
          <a:chOff x="0" y="0"/>
          <a:chExt cx="0" cy="0"/>
        </a:xfrm>
      </p:grpSpPr>
      <p:sp>
        <p:nvSpPr>
          <p:cNvPr id="136" name="Google Shape;136;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Montserrat Medium"/>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2"/>
              </a:buClr>
              <a:buSzPts val="3200"/>
              <a:buChar char="•"/>
              <a:defRPr sz="3200"/>
            </a:lvl1pPr>
            <a:lvl2pPr indent="-406400" lvl="1" marL="914400" algn="l">
              <a:lnSpc>
                <a:spcPct val="90000"/>
              </a:lnSpc>
              <a:spcBef>
                <a:spcPts val="500"/>
              </a:spcBef>
              <a:spcAft>
                <a:spcPts val="0"/>
              </a:spcAft>
              <a:buClr>
                <a:schemeClr val="dk2"/>
              </a:buClr>
              <a:buSzPts val="2800"/>
              <a:buChar char="•"/>
              <a:defRPr sz="2800"/>
            </a:lvl2pPr>
            <a:lvl3pPr indent="-381000" lvl="2" marL="1371600" algn="l">
              <a:lnSpc>
                <a:spcPct val="90000"/>
              </a:lnSpc>
              <a:spcBef>
                <a:spcPts val="500"/>
              </a:spcBef>
              <a:spcAft>
                <a:spcPts val="0"/>
              </a:spcAft>
              <a:buClr>
                <a:schemeClr val="dk2"/>
              </a:buClr>
              <a:buSzPts val="2400"/>
              <a:buChar char="•"/>
              <a:defRPr sz="2400"/>
            </a:lvl3pPr>
            <a:lvl4pPr indent="-355600" lvl="3" marL="1828800" algn="l">
              <a:lnSpc>
                <a:spcPct val="90000"/>
              </a:lnSpc>
              <a:spcBef>
                <a:spcPts val="500"/>
              </a:spcBef>
              <a:spcAft>
                <a:spcPts val="0"/>
              </a:spcAft>
              <a:buClr>
                <a:schemeClr val="dk2"/>
              </a:buClr>
              <a:buSzPts val="2000"/>
              <a:buChar char="•"/>
              <a:defRPr sz="2000"/>
            </a:lvl4pPr>
            <a:lvl5pPr indent="-355600" lvl="4" marL="2286000" algn="l">
              <a:lnSpc>
                <a:spcPct val="90000"/>
              </a:lnSpc>
              <a:spcBef>
                <a:spcPts val="500"/>
              </a:spcBef>
              <a:spcAft>
                <a:spcPts val="0"/>
              </a:spcAft>
              <a:buClr>
                <a:schemeClr val="dk2"/>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8" name="Google Shape;138;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sz="1600"/>
            </a:lvl1pPr>
            <a:lvl2pPr indent="-228600" lvl="1" marL="914400" algn="l">
              <a:lnSpc>
                <a:spcPct val="90000"/>
              </a:lnSpc>
              <a:spcBef>
                <a:spcPts val="500"/>
              </a:spcBef>
              <a:spcAft>
                <a:spcPts val="0"/>
              </a:spcAft>
              <a:buClr>
                <a:schemeClr val="dk2"/>
              </a:buClr>
              <a:buSzPts val="1400"/>
              <a:buNone/>
              <a:defRPr sz="1400"/>
            </a:lvl2pPr>
            <a:lvl3pPr indent="-228600" lvl="2" marL="1371600" algn="l">
              <a:lnSpc>
                <a:spcPct val="90000"/>
              </a:lnSpc>
              <a:spcBef>
                <a:spcPts val="500"/>
              </a:spcBef>
              <a:spcAft>
                <a:spcPts val="0"/>
              </a:spcAft>
              <a:buClr>
                <a:schemeClr val="dk2"/>
              </a:buClr>
              <a:buSzPts val="1200"/>
              <a:buNone/>
              <a:defRPr sz="1200"/>
            </a:lvl3pPr>
            <a:lvl4pPr indent="-228600" lvl="3" marL="1828800" algn="l">
              <a:lnSpc>
                <a:spcPct val="90000"/>
              </a:lnSpc>
              <a:spcBef>
                <a:spcPts val="500"/>
              </a:spcBef>
              <a:spcAft>
                <a:spcPts val="0"/>
              </a:spcAft>
              <a:buClr>
                <a:schemeClr val="dk2"/>
              </a:buClr>
              <a:buSzPts val="1000"/>
              <a:buNone/>
              <a:defRPr sz="1000"/>
            </a:lvl4pPr>
            <a:lvl5pPr indent="-228600" lvl="4" marL="2286000" algn="l">
              <a:lnSpc>
                <a:spcPct val="90000"/>
              </a:lnSpc>
              <a:spcBef>
                <a:spcPts val="500"/>
              </a:spcBef>
              <a:spcAft>
                <a:spcPts val="0"/>
              </a:spcAft>
              <a:buClr>
                <a:schemeClr val="dk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9" name="Google Shape;139;p18"/>
          <p:cNvSpPr txBox="1"/>
          <p:nvPr>
            <p:ph idx="10" type="dt"/>
          </p:nvPr>
        </p:nvSpPr>
        <p:spPr>
          <a:xfrm>
            <a:off x="424957" y="6176963"/>
            <a:ext cx="27432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18"/>
          <p:cNvSpPr txBox="1"/>
          <p:nvPr>
            <p:ph idx="11" type="ftr"/>
          </p:nvPr>
        </p:nvSpPr>
        <p:spPr>
          <a:xfrm>
            <a:off x="4038600" y="6176963"/>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8"/>
          <p:cNvSpPr txBox="1"/>
          <p:nvPr>
            <p:ph idx="12" type="sldNum"/>
          </p:nvPr>
        </p:nvSpPr>
        <p:spPr>
          <a:xfrm>
            <a:off x="9259824"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142" name="Shape 142"/>
        <p:cNvGrpSpPr/>
        <p:nvPr/>
      </p:nvGrpSpPr>
      <p:grpSpPr>
        <a:xfrm>
          <a:off x="0" y="0"/>
          <a:ext cx="0" cy="0"/>
          <a:chOff x="0" y="0"/>
          <a:chExt cx="0" cy="0"/>
        </a:xfrm>
      </p:grpSpPr>
      <p:sp>
        <p:nvSpPr>
          <p:cNvPr id="143" name="Google Shape;143;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Montserrat Medium"/>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9"/>
          <p:cNvSpPr/>
          <p:nvPr>
            <p:ph idx="2" type="pic"/>
          </p:nvPr>
        </p:nvSpPr>
        <p:spPr>
          <a:xfrm>
            <a:off x="5183188" y="987425"/>
            <a:ext cx="6172200" cy="4873625"/>
          </a:xfrm>
          <a:prstGeom prst="rect">
            <a:avLst/>
          </a:prstGeom>
          <a:noFill/>
          <a:ln>
            <a:noFill/>
          </a:ln>
        </p:spPr>
      </p:sp>
      <p:sp>
        <p:nvSpPr>
          <p:cNvPr id="145" name="Google Shape;145;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sz="1600"/>
            </a:lvl1pPr>
            <a:lvl2pPr indent="-228600" lvl="1" marL="914400" algn="l">
              <a:lnSpc>
                <a:spcPct val="90000"/>
              </a:lnSpc>
              <a:spcBef>
                <a:spcPts val="500"/>
              </a:spcBef>
              <a:spcAft>
                <a:spcPts val="0"/>
              </a:spcAft>
              <a:buClr>
                <a:schemeClr val="dk2"/>
              </a:buClr>
              <a:buSzPts val="1400"/>
              <a:buNone/>
              <a:defRPr sz="1400"/>
            </a:lvl2pPr>
            <a:lvl3pPr indent="-228600" lvl="2" marL="1371600" algn="l">
              <a:lnSpc>
                <a:spcPct val="90000"/>
              </a:lnSpc>
              <a:spcBef>
                <a:spcPts val="500"/>
              </a:spcBef>
              <a:spcAft>
                <a:spcPts val="0"/>
              </a:spcAft>
              <a:buClr>
                <a:schemeClr val="dk2"/>
              </a:buClr>
              <a:buSzPts val="1200"/>
              <a:buNone/>
              <a:defRPr sz="1200"/>
            </a:lvl3pPr>
            <a:lvl4pPr indent="-228600" lvl="3" marL="1828800" algn="l">
              <a:lnSpc>
                <a:spcPct val="90000"/>
              </a:lnSpc>
              <a:spcBef>
                <a:spcPts val="500"/>
              </a:spcBef>
              <a:spcAft>
                <a:spcPts val="0"/>
              </a:spcAft>
              <a:buClr>
                <a:schemeClr val="dk2"/>
              </a:buClr>
              <a:buSzPts val="1000"/>
              <a:buNone/>
              <a:defRPr sz="1000"/>
            </a:lvl4pPr>
            <a:lvl5pPr indent="-228600" lvl="4" marL="2286000" algn="l">
              <a:lnSpc>
                <a:spcPct val="90000"/>
              </a:lnSpc>
              <a:spcBef>
                <a:spcPts val="500"/>
              </a:spcBef>
              <a:spcAft>
                <a:spcPts val="0"/>
              </a:spcAft>
              <a:buClr>
                <a:schemeClr val="dk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2" name="Shape 152"/>
        <p:cNvGrpSpPr/>
        <p:nvPr/>
      </p:nvGrpSpPr>
      <p:grpSpPr>
        <a:xfrm>
          <a:off x="0" y="0"/>
          <a:ext cx="0" cy="0"/>
          <a:chOff x="0" y="0"/>
          <a:chExt cx="0" cy="0"/>
        </a:xfrm>
      </p:grpSpPr>
      <p:sp>
        <p:nvSpPr>
          <p:cNvPr id="153" name="Google Shape;153;p2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54" name="Google Shape;154;p2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1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55" name="Google Shape;155;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56" name="Google Shape;156;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57" name="Google Shape;157;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2" name="Shape 22"/>
        <p:cNvGrpSpPr/>
        <p:nvPr/>
      </p:nvGrpSpPr>
      <p:grpSpPr>
        <a:xfrm>
          <a:off x="0" y="0"/>
          <a:ext cx="0" cy="0"/>
          <a:chOff x="0" y="0"/>
          <a:chExt cx="0" cy="0"/>
        </a:xfrm>
      </p:grpSpPr>
      <p:sp>
        <p:nvSpPr>
          <p:cNvPr id="23" name="Google Shape;23;p3"/>
          <p:cNvSpPr txBox="1"/>
          <p:nvPr>
            <p:ph idx="10" type="dt"/>
          </p:nvPr>
        </p:nvSpPr>
        <p:spPr>
          <a:xfrm>
            <a:off x="10203180" y="6332380"/>
            <a:ext cx="132983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1" type="ftr"/>
          </p:nvPr>
        </p:nvSpPr>
        <p:spPr>
          <a:xfrm>
            <a:off x="7561333"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158" name="Shape 158"/>
        <p:cNvGrpSpPr/>
        <p:nvPr/>
      </p:nvGrpSpPr>
      <p:grpSpPr>
        <a:xfrm>
          <a:off x="0" y="0"/>
          <a:ext cx="0" cy="0"/>
          <a:chOff x="0" y="0"/>
          <a:chExt cx="0" cy="0"/>
        </a:xfrm>
      </p:grpSpPr>
      <p:sp>
        <p:nvSpPr>
          <p:cNvPr id="159" name="Google Shape;159;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0" name="Google Shape;160;p2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61" name="Google Shape;161;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62" name="Google Shape;162;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63" name="Google Shape;163;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164" name="Shape 164"/>
        <p:cNvGrpSpPr/>
        <p:nvPr/>
      </p:nvGrpSpPr>
      <p:grpSpPr>
        <a:xfrm>
          <a:off x="0" y="0"/>
          <a:ext cx="0" cy="0"/>
          <a:chOff x="0" y="0"/>
          <a:chExt cx="0" cy="0"/>
        </a:xfrm>
      </p:grpSpPr>
      <p:sp>
        <p:nvSpPr>
          <p:cNvPr id="165" name="Google Shape;165;p23"/>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6" name="Google Shape;166;p23"/>
          <p:cNvSpPr txBox="1"/>
          <p:nvPr>
            <p:ph idx="1" type="body"/>
          </p:nvPr>
        </p:nvSpPr>
        <p:spPr>
          <a:xfrm>
            <a:off x="831850" y="4589463"/>
            <a:ext cx="10515600" cy="1500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900"/>
              <a:buNone/>
              <a:defRPr sz="19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67" name="Google Shape;167;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68" name="Google Shape;168;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69" name="Google Shape;169;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170" name="Shape 170"/>
        <p:cNvGrpSpPr/>
        <p:nvPr/>
      </p:nvGrpSpPr>
      <p:grpSpPr>
        <a:xfrm>
          <a:off x="0" y="0"/>
          <a:ext cx="0" cy="0"/>
          <a:chOff x="0" y="0"/>
          <a:chExt cx="0" cy="0"/>
        </a:xfrm>
      </p:grpSpPr>
      <p:sp>
        <p:nvSpPr>
          <p:cNvPr id="171" name="Google Shape;171;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72" name="Google Shape;172;p24"/>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73" name="Google Shape;173;p24"/>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74" name="Google Shape;174;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75" name="Google Shape;175;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76" name="Google Shape;176;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177" name="Shape 177"/>
        <p:cNvGrpSpPr/>
        <p:nvPr/>
      </p:nvGrpSpPr>
      <p:grpSpPr>
        <a:xfrm>
          <a:off x="0" y="0"/>
          <a:ext cx="0" cy="0"/>
          <a:chOff x="0" y="0"/>
          <a:chExt cx="0" cy="0"/>
        </a:xfrm>
      </p:grpSpPr>
      <p:sp>
        <p:nvSpPr>
          <p:cNvPr id="178" name="Google Shape;178;p25"/>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79" name="Google Shape;179;p25"/>
          <p:cNvSpPr txBox="1"/>
          <p:nvPr>
            <p:ph idx="1" type="body"/>
          </p:nvPr>
        </p:nvSpPr>
        <p:spPr>
          <a:xfrm>
            <a:off x="839788" y="1681163"/>
            <a:ext cx="5157600" cy="8241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900"/>
              <a:buNone/>
              <a:defRPr b="1" sz="19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80" name="Google Shape;180;p25"/>
          <p:cNvSpPr txBox="1"/>
          <p:nvPr>
            <p:ph idx="2" type="body"/>
          </p:nvPr>
        </p:nvSpPr>
        <p:spPr>
          <a:xfrm>
            <a:off x="839788" y="2505075"/>
            <a:ext cx="5157600" cy="36843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81" name="Google Shape;181;p25"/>
          <p:cNvSpPr txBox="1"/>
          <p:nvPr>
            <p:ph idx="3" type="body"/>
          </p:nvPr>
        </p:nvSpPr>
        <p:spPr>
          <a:xfrm>
            <a:off x="6172200" y="1681163"/>
            <a:ext cx="5183100" cy="8241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900"/>
              <a:buNone/>
              <a:defRPr b="1" sz="19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82" name="Google Shape;182;p25"/>
          <p:cNvSpPr txBox="1"/>
          <p:nvPr>
            <p:ph idx="4" type="body"/>
          </p:nvPr>
        </p:nvSpPr>
        <p:spPr>
          <a:xfrm>
            <a:off x="6172200" y="2505075"/>
            <a:ext cx="5183100" cy="36843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83" name="Google Shape;183;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84" name="Google Shape;184;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85" name="Google Shape;185;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186" name="Shape 186"/>
        <p:cNvGrpSpPr/>
        <p:nvPr/>
      </p:nvGrpSpPr>
      <p:grpSpPr>
        <a:xfrm>
          <a:off x="0" y="0"/>
          <a:ext cx="0" cy="0"/>
          <a:chOff x="0" y="0"/>
          <a:chExt cx="0" cy="0"/>
        </a:xfrm>
      </p:grpSpPr>
      <p:sp>
        <p:nvSpPr>
          <p:cNvPr id="187" name="Google Shape;187;p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88" name="Google Shape;188;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89" name="Google Shape;189;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90" name="Google Shape;190;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191" name="Shape 191"/>
        <p:cNvGrpSpPr/>
        <p:nvPr/>
      </p:nvGrpSpPr>
      <p:grpSpPr>
        <a:xfrm>
          <a:off x="0" y="0"/>
          <a:ext cx="0" cy="0"/>
          <a:chOff x="0" y="0"/>
          <a:chExt cx="0" cy="0"/>
        </a:xfrm>
      </p:grpSpPr>
      <p:sp>
        <p:nvSpPr>
          <p:cNvPr id="192" name="Google Shape;192;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93" name="Google Shape;193;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94" name="Google Shape;194;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195" name="Shape 195"/>
        <p:cNvGrpSpPr/>
        <p:nvPr/>
      </p:nvGrpSpPr>
      <p:grpSpPr>
        <a:xfrm>
          <a:off x="0" y="0"/>
          <a:ext cx="0" cy="0"/>
          <a:chOff x="0" y="0"/>
          <a:chExt cx="0" cy="0"/>
        </a:xfrm>
      </p:grpSpPr>
      <p:sp>
        <p:nvSpPr>
          <p:cNvPr id="196" name="Google Shape;196;p28"/>
          <p:cNvSpPr txBox="1"/>
          <p:nvPr>
            <p:ph type="title"/>
          </p:nvPr>
        </p:nvSpPr>
        <p:spPr>
          <a:xfrm>
            <a:off x="839788" y="457200"/>
            <a:ext cx="3932400" cy="1600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7" name="Google Shape;197;p28"/>
          <p:cNvSpPr txBox="1"/>
          <p:nvPr>
            <p:ph idx="1" type="body"/>
          </p:nvPr>
        </p:nvSpPr>
        <p:spPr>
          <a:xfrm>
            <a:off x="5183188" y="987425"/>
            <a:ext cx="61725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1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98" name="Google Shape;198;p28"/>
          <p:cNvSpPr txBox="1"/>
          <p:nvPr>
            <p:ph idx="2" type="body"/>
          </p:nvPr>
        </p:nvSpPr>
        <p:spPr>
          <a:xfrm>
            <a:off x="839788" y="2057400"/>
            <a:ext cx="39324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199" name="Google Shape;199;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00" name="Google Shape;200;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01" name="Google Shape;201;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202" name="Shape 202"/>
        <p:cNvGrpSpPr/>
        <p:nvPr/>
      </p:nvGrpSpPr>
      <p:grpSpPr>
        <a:xfrm>
          <a:off x="0" y="0"/>
          <a:ext cx="0" cy="0"/>
          <a:chOff x="0" y="0"/>
          <a:chExt cx="0" cy="0"/>
        </a:xfrm>
      </p:grpSpPr>
      <p:sp>
        <p:nvSpPr>
          <p:cNvPr id="203" name="Google Shape;203;p29"/>
          <p:cNvSpPr txBox="1"/>
          <p:nvPr>
            <p:ph type="title"/>
          </p:nvPr>
        </p:nvSpPr>
        <p:spPr>
          <a:xfrm>
            <a:off x="839788" y="457200"/>
            <a:ext cx="3932400" cy="1600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04" name="Google Shape;204;p29"/>
          <p:cNvSpPr/>
          <p:nvPr>
            <p:ph idx="2" type="pic"/>
          </p:nvPr>
        </p:nvSpPr>
        <p:spPr>
          <a:xfrm>
            <a:off x="5183188" y="987425"/>
            <a:ext cx="6172500" cy="4873500"/>
          </a:xfrm>
          <a:prstGeom prst="rect">
            <a:avLst/>
          </a:prstGeom>
          <a:noFill/>
          <a:ln>
            <a:noFill/>
          </a:ln>
        </p:spPr>
      </p:sp>
      <p:sp>
        <p:nvSpPr>
          <p:cNvPr id="205" name="Google Shape;205;p29"/>
          <p:cNvSpPr txBox="1"/>
          <p:nvPr>
            <p:ph idx="1" type="body"/>
          </p:nvPr>
        </p:nvSpPr>
        <p:spPr>
          <a:xfrm>
            <a:off x="839788" y="2057400"/>
            <a:ext cx="39324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206" name="Google Shape;206;p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07" name="Google Shape;207;p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08" name="Google Shape;208;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209" name="Shape 209"/>
        <p:cNvGrpSpPr/>
        <p:nvPr/>
      </p:nvGrpSpPr>
      <p:grpSpPr>
        <a:xfrm>
          <a:off x="0" y="0"/>
          <a:ext cx="0" cy="0"/>
          <a:chOff x="0" y="0"/>
          <a:chExt cx="0" cy="0"/>
        </a:xfrm>
      </p:grpSpPr>
      <p:sp>
        <p:nvSpPr>
          <p:cNvPr id="210" name="Google Shape;210;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11" name="Google Shape;211;p30"/>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212" name="Google Shape;212;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13" name="Google Shape;213;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14" name="Google Shape;214;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215" name="Shape 215"/>
        <p:cNvGrpSpPr/>
        <p:nvPr/>
      </p:nvGrpSpPr>
      <p:grpSpPr>
        <a:xfrm>
          <a:off x="0" y="0"/>
          <a:ext cx="0" cy="0"/>
          <a:chOff x="0" y="0"/>
          <a:chExt cx="0" cy="0"/>
        </a:xfrm>
      </p:grpSpPr>
      <p:sp>
        <p:nvSpPr>
          <p:cNvPr id="216" name="Google Shape;216;p31"/>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17" name="Google Shape;217;p31"/>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218" name="Google Shape;218;p3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19" name="Google Shape;219;p3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20" name="Google Shape;220;p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bg>
      <p:bgPr>
        <a:solidFill>
          <a:schemeClr val="lt1"/>
        </a:solidFill>
      </p:bgPr>
    </p:bg>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0" r="0" t="0"/>
          <a:stretch/>
        </p:blipFill>
        <p:spPr>
          <a:xfrm>
            <a:off x="7527" y="3568"/>
            <a:ext cx="12176946" cy="6850864"/>
          </a:xfrm>
          <a:prstGeom prst="rect">
            <a:avLst/>
          </a:prstGeom>
          <a:noFill/>
          <a:ln>
            <a:noFill/>
          </a:ln>
        </p:spPr>
      </p:pic>
      <p:sp>
        <p:nvSpPr>
          <p:cNvPr id="28" name="Google Shape;28;p4"/>
          <p:cNvSpPr txBox="1"/>
          <p:nvPr>
            <p:ph type="ctrTitle"/>
          </p:nvPr>
        </p:nvSpPr>
        <p:spPr>
          <a:xfrm>
            <a:off x="7366000" y="2981941"/>
            <a:ext cx="4511040" cy="175634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800"/>
              <a:buFont typeface="Montserrat Medium"/>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subTitle"/>
          </p:nvPr>
        </p:nvSpPr>
        <p:spPr>
          <a:xfrm>
            <a:off x="7366000" y="4875324"/>
            <a:ext cx="4511040" cy="76981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2400"/>
              <a:buNone/>
              <a:defRPr sz="24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2">
  <p:cSld name="Titre et contenu 2">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b="0" l="0" r="0" t="0"/>
          <a:stretch/>
        </p:blipFill>
        <p:spPr>
          <a:xfrm>
            <a:off x="7527" y="3568"/>
            <a:ext cx="12176946" cy="6850864"/>
          </a:xfrm>
          <a:prstGeom prst="rect">
            <a:avLst/>
          </a:prstGeom>
          <a:noFill/>
          <a:ln>
            <a:noFill/>
          </a:ln>
        </p:spPr>
      </p:pic>
      <p:sp>
        <p:nvSpPr>
          <p:cNvPr id="32" name="Google Shape;32;p5"/>
          <p:cNvSpPr txBox="1"/>
          <p:nvPr>
            <p:ph idx="1" type="body"/>
          </p:nvPr>
        </p:nvSpPr>
        <p:spPr>
          <a:xfrm>
            <a:off x="5148072" y="818865"/>
            <a:ext cx="5093208" cy="38975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800"/>
              <a:buNone/>
              <a:defRPr sz="1800">
                <a:latin typeface="Montserrat"/>
                <a:ea typeface="Montserrat"/>
                <a:cs typeface="Montserrat"/>
                <a:sym typeface="Montserrat"/>
              </a:defRPr>
            </a:lvl1pPr>
            <a:lvl2pPr indent="-228600" lvl="1" marL="914400" algn="l">
              <a:lnSpc>
                <a:spcPct val="90000"/>
              </a:lnSpc>
              <a:spcBef>
                <a:spcPts val="500"/>
              </a:spcBef>
              <a:spcAft>
                <a:spcPts val="0"/>
              </a:spcAft>
              <a:buClr>
                <a:schemeClr val="dk2"/>
              </a:buClr>
              <a:buSzPts val="1600"/>
              <a:buNone/>
              <a:defRPr sz="1600">
                <a:latin typeface="Montserrat"/>
                <a:ea typeface="Montserrat"/>
                <a:cs typeface="Montserrat"/>
                <a:sym typeface="Montserrat"/>
              </a:defRPr>
            </a:lvl2pPr>
            <a:lvl3pPr indent="-228600" lvl="2" marL="1371600" algn="l">
              <a:lnSpc>
                <a:spcPct val="90000"/>
              </a:lnSpc>
              <a:spcBef>
                <a:spcPts val="500"/>
              </a:spcBef>
              <a:spcAft>
                <a:spcPts val="0"/>
              </a:spcAft>
              <a:buClr>
                <a:schemeClr val="dk2"/>
              </a:buClr>
              <a:buSzPts val="1400"/>
              <a:buNone/>
              <a:defRPr sz="1400">
                <a:latin typeface="Montserrat"/>
                <a:ea typeface="Montserrat"/>
                <a:cs typeface="Montserrat"/>
                <a:sym typeface="Montserrat"/>
              </a:defRPr>
            </a:lvl3pPr>
            <a:lvl4pPr indent="-228600" lvl="3" marL="1828800" algn="l">
              <a:lnSpc>
                <a:spcPct val="90000"/>
              </a:lnSpc>
              <a:spcBef>
                <a:spcPts val="500"/>
              </a:spcBef>
              <a:spcAft>
                <a:spcPts val="0"/>
              </a:spcAft>
              <a:buClr>
                <a:schemeClr val="dk2"/>
              </a:buClr>
              <a:buSzPts val="1200"/>
              <a:buNone/>
              <a:defRPr sz="1200">
                <a:latin typeface="Montserrat"/>
                <a:ea typeface="Montserrat"/>
                <a:cs typeface="Montserrat"/>
                <a:sym typeface="Montserrat"/>
              </a:defRPr>
            </a:lvl4pPr>
            <a:lvl5pPr indent="-228600" lvl="4" marL="2286000" algn="l">
              <a:lnSpc>
                <a:spcPct val="90000"/>
              </a:lnSpc>
              <a:spcBef>
                <a:spcPts val="500"/>
              </a:spcBef>
              <a:spcAft>
                <a:spcPts val="0"/>
              </a:spcAft>
              <a:buClr>
                <a:schemeClr val="dk2"/>
              </a:buClr>
              <a:buSzPts val="1200"/>
              <a:buNone/>
              <a:defRPr sz="1200">
                <a:latin typeface="Montserrat"/>
                <a:ea typeface="Montserrat"/>
                <a:cs typeface="Montserrat"/>
                <a:sym typeface="Montserra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type="ctrTitle"/>
          </p:nvPr>
        </p:nvSpPr>
        <p:spPr>
          <a:xfrm>
            <a:off x="254758" y="818865"/>
            <a:ext cx="4114800" cy="1421855"/>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dk2"/>
              </a:buClr>
              <a:buSzPts val="4000"/>
              <a:buFont typeface="Montserrat"/>
              <a:buNone/>
              <a:defRPr b="1" sz="4000">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0" type="dt"/>
          </p:nvPr>
        </p:nvSpPr>
        <p:spPr>
          <a:xfrm>
            <a:off x="10399370" y="6332380"/>
            <a:ext cx="113364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
        <p:nvSpPr>
          <p:cNvPr id="36" name="Google Shape;36;p5"/>
          <p:cNvSpPr txBox="1"/>
          <p:nvPr>
            <p:ph idx="2" type="body"/>
          </p:nvPr>
        </p:nvSpPr>
        <p:spPr>
          <a:xfrm>
            <a:off x="254000" y="2592388"/>
            <a:ext cx="4114800" cy="3090862"/>
          </a:xfrm>
          <a:prstGeom prst="rect">
            <a:avLst/>
          </a:prstGeom>
          <a:noFill/>
          <a:ln>
            <a:noFill/>
          </a:ln>
        </p:spPr>
        <p:txBody>
          <a:bodyPr anchorCtr="0" anchor="t" bIns="45700" lIns="91425" spcFirstLastPara="1" rIns="91425" wrap="square" tIns="45700">
            <a:normAutofit/>
          </a:bodyPr>
          <a:lstStyle>
            <a:lvl1pPr indent="-406400" lvl="0" marL="457200" algn="r">
              <a:lnSpc>
                <a:spcPct val="90000"/>
              </a:lnSpc>
              <a:spcBef>
                <a:spcPts val="1000"/>
              </a:spcBef>
              <a:spcAft>
                <a:spcPts val="0"/>
              </a:spcAft>
              <a:buClr>
                <a:schemeClr val="dk2"/>
              </a:buClr>
              <a:buSzPts val="2800"/>
              <a:buChar char="•"/>
              <a:defRPr/>
            </a:lvl1pPr>
            <a:lvl2pPr indent="-381000" lvl="1" marL="914400" algn="r">
              <a:lnSpc>
                <a:spcPct val="90000"/>
              </a:lnSpc>
              <a:spcBef>
                <a:spcPts val="500"/>
              </a:spcBef>
              <a:spcAft>
                <a:spcPts val="0"/>
              </a:spcAft>
              <a:buClr>
                <a:schemeClr val="dk2"/>
              </a:buClr>
              <a:buSzPts val="2400"/>
              <a:buChar char="•"/>
              <a:defRPr/>
            </a:lvl2pPr>
            <a:lvl3pPr indent="-355600" lvl="2" marL="1371600" algn="r">
              <a:lnSpc>
                <a:spcPct val="90000"/>
              </a:lnSpc>
              <a:spcBef>
                <a:spcPts val="500"/>
              </a:spcBef>
              <a:spcAft>
                <a:spcPts val="0"/>
              </a:spcAft>
              <a:buClr>
                <a:schemeClr val="dk2"/>
              </a:buClr>
              <a:buSzPts val="2000"/>
              <a:buChar char="•"/>
              <a:defRPr/>
            </a:lvl3pPr>
            <a:lvl4pPr indent="-342900" lvl="3" marL="1828800" algn="r">
              <a:lnSpc>
                <a:spcPct val="90000"/>
              </a:lnSpc>
              <a:spcBef>
                <a:spcPts val="500"/>
              </a:spcBef>
              <a:spcAft>
                <a:spcPts val="0"/>
              </a:spcAft>
              <a:buClr>
                <a:schemeClr val="dk2"/>
              </a:buClr>
              <a:buSzPts val="1800"/>
              <a:buChar char="•"/>
              <a:defRPr/>
            </a:lvl4pPr>
            <a:lvl5pPr indent="-342900" lvl="4" marL="2286000" algn="r">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4">
  <p:cSld name="Comparaison 4">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b="0" l="0" r="0" t="0"/>
          <a:stretch/>
        </p:blipFill>
        <p:spPr>
          <a:xfrm>
            <a:off x="4821" y="7136"/>
            <a:ext cx="12182358" cy="6850864"/>
          </a:xfrm>
          <a:prstGeom prst="rect">
            <a:avLst/>
          </a:prstGeom>
          <a:noFill/>
          <a:ln>
            <a:noFill/>
          </a:ln>
        </p:spPr>
      </p:pic>
      <p:sp>
        <p:nvSpPr>
          <p:cNvPr id="39" name="Google Shape;39;p6"/>
          <p:cNvSpPr txBox="1"/>
          <p:nvPr>
            <p:ph type="title"/>
          </p:nvPr>
        </p:nvSpPr>
        <p:spPr>
          <a:xfrm>
            <a:off x="1143000" y="443268"/>
            <a:ext cx="10023281"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 type="body"/>
          </p:nvPr>
        </p:nvSpPr>
        <p:spPr>
          <a:xfrm>
            <a:off x="1025719" y="5232400"/>
            <a:ext cx="2063368" cy="89319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200"/>
              <a:buNone/>
              <a:defRPr b="0" sz="12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p:nvPr>
            <p:ph idx="2" type="pic"/>
          </p:nvPr>
        </p:nvSpPr>
        <p:spPr>
          <a:xfrm>
            <a:off x="1025719" y="2134272"/>
            <a:ext cx="2063368" cy="2063368"/>
          </a:xfrm>
          <a:prstGeom prst="rect">
            <a:avLst/>
          </a:prstGeom>
          <a:noFill/>
          <a:ln>
            <a:noFill/>
          </a:ln>
        </p:spPr>
      </p:sp>
      <p:sp>
        <p:nvSpPr>
          <p:cNvPr id="42" name="Google Shape;42;p6"/>
          <p:cNvSpPr txBox="1"/>
          <p:nvPr>
            <p:ph idx="3" type="body"/>
          </p:nvPr>
        </p:nvSpPr>
        <p:spPr>
          <a:xfrm>
            <a:off x="1025719" y="4479840"/>
            <a:ext cx="2063368" cy="5941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b="1" sz="14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4" type="body"/>
          </p:nvPr>
        </p:nvSpPr>
        <p:spPr>
          <a:xfrm>
            <a:off x="3718117" y="5232400"/>
            <a:ext cx="2063368" cy="89319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200"/>
              <a:buNone/>
              <a:defRPr b="0" sz="12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6"/>
          <p:cNvSpPr/>
          <p:nvPr>
            <p:ph idx="5" type="pic"/>
          </p:nvPr>
        </p:nvSpPr>
        <p:spPr>
          <a:xfrm>
            <a:off x="3718117" y="2134272"/>
            <a:ext cx="2063368" cy="2063368"/>
          </a:xfrm>
          <a:prstGeom prst="rect">
            <a:avLst/>
          </a:prstGeom>
          <a:noFill/>
          <a:ln>
            <a:noFill/>
          </a:ln>
        </p:spPr>
      </p:sp>
      <p:sp>
        <p:nvSpPr>
          <p:cNvPr id="45" name="Google Shape;45;p6"/>
          <p:cNvSpPr txBox="1"/>
          <p:nvPr>
            <p:ph idx="6" type="body"/>
          </p:nvPr>
        </p:nvSpPr>
        <p:spPr>
          <a:xfrm>
            <a:off x="3718117" y="4479840"/>
            <a:ext cx="2063368" cy="5941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b="1" sz="14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6"/>
          <p:cNvSpPr txBox="1"/>
          <p:nvPr>
            <p:ph idx="7" type="body"/>
          </p:nvPr>
        </p:nvSpPr>
        <p:spPr>
          <a:xfrm>
            <a:off x="6410515" y="5232400"/>
            <a:ext cx="2063368" cy="89319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200"/>
              <a:buNone/>
              <a:defRPr b="0" sz="12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6"/>
          <p:cNvSpPr/>
          <p:nvPr>
            <p:ph idx="8" type="pic"/>
          </p:nvPr>
        </p:nvSpPr>
        <p:spPr>
          <a:xfrm>
            <a:off x="6410515" y="2134272"/>
            <a:ext cx="2063368" cy="2063368"/>
          </a:xfrm>
          <a:prstGeom prst="rect">
            <a:avLst/>
          </a:prstGeom>
          <a:noFill/>
          <a:ln>
            <a:noFill/>
          </a:ln>
        </p:spPr>
      </p:sp>
      <p:sp>
        <p:nvSpPr>
          <p:cNvPr id="48" name="Google Shape;48;p6"/>
          <p:cNvSpPr txBox="1"/>
          <p:nvPr>
            <p:ph idx="9" type="body"/>
          </p:nvPr>
        </p:nvSpPr>
        <p:spPr>
          <a:xfrm>
            <a:off x="6410515" y="4479840"/>
            <a:ext cx="2063368" cy="5941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b="1" sz="14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6"/>
          <p:cNvSpPr txBox="1"/>
          <p:nvPr>
            <p:ph idx="13" type="body"/>
          </p:nvPr>
        </p:nvSpPr>
        <p:spPr>
          <a:xfrm>
            <a:off x="9102913" y="5232400"/>
            <a:ext cx="2063368" cy="89319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200"/>
              <a:buNone/>
              <a:defRPr b="0" sz="12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6"/>
          <p:cNvSpPr/>
          <p:nvPr>
            <p:ph idx="14" type="pic"/>
          </p:nvPr>
        </p:nvSpPr>
        <p:spPr>
          <a:xfrm>
            <a:off x="9102913" y="2134272"/>
            <a:ext cx="2063368" cy="2063368"/>
          </a:xfrm>
          <a:prstGeom prst="rect">
            <a:avLst/>
          </a:prstGeom>
          <a:noFill/>
          <a:ln>
            <a:noFill/>
          </a:ln>
        </p:spPr>
      </p:sp>
      <p:sp>
        <p:nvSpPr>
          <p:cNvPr id="51" name="Google Shape;51;p6"/>
          <p:cNvSpPr txBox="1"/>
          <p:nvPr>
            <p:ph idx="15" type="body"/>
          </p:nvPr>
        </p:nvSpPr>
        <p:spPr>
          <a:xfrm>
            <a:off x="9102913" y="4479840"/>
            <a:ext cx="2063368" cy="5941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400"/>
              <a:buNone/>
              <a:defRPr b="1" sz="14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6"/>
          <p:cNvSpPr txBox="1"/>
          <p:nvPr>
            <p:ph idx="10" type="dt"/>
          </p:nvPr>
        </p:nvSpPr>
        <p:spPr>
          <a:xfrm>
            <a:off x="10399370" y="6332380"/>
            <a:ext cx="113364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
          <p:cNvSpPr txBox="1"/>
          <p:nvPr>
            <p:ph idx="11" type="ftr"/>
          </p:nvPr>
        </p:nvSpPr>
        <p:spPr>
          <a:xfrm>
            <a:off x="7883791"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55"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b="0" l="0" r="0" t="0"/>
          <a:stretch/>
        </p:blipFill>
        <p:spPr>
          <a:xfrm>
            <a:off x="4821" y="3568"/>
            <a:ext cx="12182358" cy="6850864"/>
          </a:xfrm>
          <a:prstGeom prst="rect">
            <a:avLst/>
          </a:prstGeom>
          <a:noFill/>
          <a:ln>
            <a:noFill/>
          </a:ln>
        </p:spPr>
      </p:pic>
      <p:sp>
        <p:nvSpPr>
          <p:cNvPr id="57" name="Google Shape;57;p7"/>
          <p:cNvSpPr txBox="1"/>
          <p:nvPr>
            <p:ph type="title"/>
          </p:nvPr>
        </p:nvSpPr>
        <p:spPr>
          <a:xfrm>
            <a:off x="1112704" y="365125"/>
            <a:ext cx="1024109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
          <p:cNvSpPr txBox="1"/>
          <p:nvPr>
            <p:ph idx="10" type="dt"/>
          </p:nvPr>
        </p:nvSpPr>
        <p:spPr>
          <a:xfrm>
            <a:off x="10399370" y="6332380"/>
            <a:ext cx="113364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
          <p:cNvSpPr txBox="1"/>
          <p:nvPr>
            <p:ph idx="11" type="ftr"/>
          </p:nvPr>
        </p:nvSpPr>
        <p:spPr>
          <a:xfrm>
            <a:off x="7883791"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61" name="Shape 61"/>
        <p:cNvGrpSpPr/>
        <p:nvPr/>
      </p:nvGrpSpPr>
      <p:grpSpPr>
        <a:xfrm>
          <a:off x="0" y="0"/>
          <a:ext cx="0" cy="0"/>
          <a:chOff x="0" y="0"/>
          <a:chExt cx="0" cy="0"/>
        </a:xfrm>
      </p:grpSpPr>
      <p:pic>
        <p:nvPicPr>
          <p:cNvPr id="62" name="Google Shape;62;p8"/>
          <p:cNvPicPr preferRelativeResize="0"/>
          <p:nvPr/>
        </p:nvPicPr>
        <p:blipFill rotWithShape="1">
          <a:blip r:embed="rId2">
            <a:alphaModFix/>
          </a:blip>
          <a:srcRect b="0" l="0" r="0" t="0"/>
          <a:stretch/>
        </p:blipFill>
        <p:spPr>
          <a:xfrm>
            <a:off x="7527" y="3568"/>
            <a:ext cx="12176946" cy="6850864"/>
          </a:xfrm>
          <a:prstGeom prst="rect">
            <a:avLst/>
          </a:prstGeom>
          <a:noFill/>
          <a:ln>
            <a:noFill/>
          </a:ln>
        </p:spPr>
      </p:pic>
      <p:sp>
        <p:nvSpPr>
          <p:cNvPr id="63" name="Google Shape;63;p8"/>
          <p:cNvSpPr txBox="1"/>
          <p:nvPr>
            <p:ph type="title"/>
          </p:nvPr>
        </p:nvSpPr>
        <p:spPr>
          <a:xfrm>
            <a:off x="1123950" y="136525"/>
            <a:ext cx="10515600" cy="128984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Montserrat Medium"/>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
          <p:cNvSpPr txBox="1"/>
          <p:nvPr>
            <p:ph idx="1" type="body"/>
          </p:nvPr>
        </p:nvSpPr>
        <p:spPr>
          <a:xfrm>
            <a:off x="1123950" y="2247900"/>
            <a:ext cx="10515600" cy="3409950"/>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1000"/>
              </a:spcBef>
              <a:spcAft>
                <a:spcPts val="0"/>
              </a:spcAft>
              <a:buClr>
                <a:schemeClr val="lt1"/>
              </a:buClr>
              <a:buSzPts val="2400"/>
              <a:buFont typeface="Arial"/>
              <a:buNone/>
              <a:defRPr sz="24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5" name="Google Shape;65;p8"/>
          <p:cNvSpPr txBox="1"/>
          <p:nvPr>
            <p:ph idx="10" type="dt"/>
          </p:nvPr>
        </p:nvSpPr>
        <p:spPr>
          <a:xfrm>
            <a:off x="10399370" y="6332380"/>
            <a:ext cx="113364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
          <p:cNvSpPr txBox="1"/>
          <p:nvPr>
            <p:ph idx="11" type="ftr"/>
          </p:nvPr>
        </p:nvSpPr>
        <p:spPr>
          <a:xfrm>
            <a:off x="7883791"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3">
  <p:cSld name="Comparaison 3">
    <p:spTree>
      <p:nvGrpSpPr>
        <p:cNvPr id="68" name="Shape 68"/>
        <p:cNvGrpSpPr/>
        <p:nvPr/>
      </p:nvGrpSpPr>
      <p:grpSpPr>
        <a:xfrm>
          <a:off x="0" y="0"/>
          <a:ext cx="0" cy="0"/>
          <a:chOff x="0" y="0"/>
          <a:chExt cx="0" cy="0"/>
        </a:xfrm>
      </p:grpSpPr>
      <p:pic>
        <p:nvPicPr>
          <p:cNvPr id="69" name="Google Shape;69;p9"/>
          <p:cNvPicPr preferRelativeResize="0"/>
          <p:nvPr/>
        </p:nvPicPr>
        <p:blipFill rotWithShape="1">
          <a:blip r:embed="rId2">
            <a:alphaModFix/>
          </a:blip>
          <a:srcRect b="0" l="0" r="0" t="0"/>
          <a:stretch/>
        </p:blipFill>
        <p:spPr>
          <a:xfrm>
            <a:off x="4821" y="7136"/>
            <a:ext cx="12182358" cy="6850864"/>
          </a:xfrm>
          <a:prstGeom prst="rect">
            <a:avLst/>
          </a:prstGeom>
          <a:noFill/>
          <a:ln>
            <a:noFill/>
          </a:ln>
        </p:spPr>
      </p:pic>
      <p:sp>
        <p:nvSpPr>
          <p:cNvPr id="70" name="Google Shape;70;p9"/>
          <p:cNvSpPr txBox="1"/>
          <p:nvPr>
            <p:ph type="title"/>
          </p:nvPr>
        </p:nvSpPr>
        <p:spPr>
          <a:xfrm>
            <a:off x="1143000" y="443268"/>
            <a:ext cx="1012094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
          <p:cNvSpPr txBox="1"/>
          <p:nvPr>
            <p:ph idx="1" type="body"/>
          </p:nvPr>
        </p:nvSpPr>
        <p:spPr>
          <a:xfrm>
            <a:off x="1130046" y="4416869"/>
            <a:ext cx="3123503" cy="52089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b="0" sz="14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 name="Google Shape;72;p9"/>
          <p:cNvSpPr/>
          <p:nvPr>
            <p:ph idx="2" type="pic"/>
          </p:nvPr>
        </p:nvSpPr>
        <p:spPr>
          <a:xfrm>
            <a:off x="1130046" y="2514599"/>
            <a:ext cx="3110548" cy="1809123"/>
          </a:xfrm>
          <a:prstGeom prst="rect">
            <a:avLst/>
          </a:prstGeom>
          <a:noFill/>
          <a:ln>
            <a:noFill/>
          </a:ln>
        </p:spPr>
      </p:sp>
      <p:sp>
        <p:nvSpPr>
          <p:cNvPr id="73" name="Google Shape;73;p9"/>
          <p:cNvSpPr/>
          <p:nvPr>
            <p:ph idx="3" type="pic"/>
          </p:nvPr>
        </p:nvSpPr>
        <p:spPr>
          <a:xfrm>
            <a:off x="4540726" y="2514599"/>
            <a:ext cx="3110548" cy="1809123"/>
          </a:xfrm>
          <a:prstGeom prst="rect">
            <a:avLst/>
          </a:prstGeom>
          <a:noFill/>
          <a:ln>
            <a:noFill/>
          </a:ln>
        </p:spPr>
      </p:sp>
      <p:sp>
        <p:nvSpPr>
          <p:cNvPr id="74" name="Google Shape;74;p9"/>
          <p:cNvSpPr/>
          <p:nvPr>
            <p:ph idx="4" type="pic"/>
          </p:nvPr>
        </p:nvSpPr>
        <p:spPr>
          <a:xfrm>
            <a:off x="7951406" y="2514599"/>
            <a:ext cx="3110548" cy="1809123"/>
          </a:xfrm>
          <a:prstGeom prst="rect">
            <a:avLst/>
          </a:prstGeom>
          <a:noFill/>
          <a:ln>
            <a:noFill/>
          </a:ln>
        </p:spPr>
      </p:sp>
      <p:sp>
        <p:nvSpPr>
          <p:cNvPr id="75" name="Google Shape;75;p9"/>
          <p:cNvSpPr txBox="1"/>
          <p:nvPr>
            <p:ph idx="5" type="body"/>
          </p:nvPr>
        </p:nvSpPr>
        <p:spPr>
          <a:xfrm>
            <a:off x="4540726" y="4416869"/>
            <a:ext cx="3123503" cy="52089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b="0" sz="14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6" name="Google Shape;76;p9"/>
          <p:cNvSpPr txBox="1"/>
          <p:nvPr>
            <p:ph idx="6" type="body"/>
          </p:nvPr>
        </p:nvSpPr>
        <p:spPr>
          <a:xfrm>
            <a:off x="7938451" y="4416869"/>
            <a:ext cx="3123503" cy="52089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400"/>
              <a:buNone/>
              <a:defRPr b="0" sz="1400"/>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9"/>
          <p:cNvSpPr txBox="1"/>
          <p:nvPr>
            <p:ph idx="10" type="dt"/>
          </p:nvPr>
        </p:nvSpPr>
        <p:spPr>
          <a:xfrm>
            <a:off x="10399370" y="6332380"/>
            <a:ext cx="113364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
          <p:cNvSpPr txBox="1"/>
          <p:nvPr>
            <p:ph idx="11" type="ftr"/>
          </p:nvPr>
        </p:nvSpPr>
        <p:spPr>
          <a:xfrm>
            <a:off x="7883791"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9"/>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1">
  <p:cSld name="Titre et contenu 1">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0" l="0" r="0" t="0"/>
          <a:stretch/>
        </p:blipFill>
        <p:spPr>
          <a:xfrm>
            <a:off x="4821" y="3568"/>
            <a:ext cx="12182358" cy="6850864"/>
          </a:xfrm>
          <a:prstGeom prst="rect">
            <a:avLst/>
          </a:prstGeom>
          <a:noFill/>
          <a:ln>
            <a:noFill/>
          </a:ln>
        </p:spPr>
      </p:pic>
      <p:sp>
        <p:nvSpPr>
          <p:cNvPr id="82" name="Google Shape;82;p10"/>
          <p:cNvSpPr txBox="1"/>
          <p:nvPr>
            <p:ph type="ctrTitle"/>
          </p:nvPr>
        </p:nvSpPr>
        <p:spPr>
          <a:xfrm>
            <a:off x="254758" y="818865"/>
            <a:ext cx="4114800" cy="1421855"/>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dk2"/>
              </a:buClr>
              <a:buSzPts val="4000"/>
              <a:buFont typeface="Montserrat"/>
              <a:buNone/>
              <a:defRPr b="1" sz="4000">
                <a:solidFill>
                  <a:schemeClr val="dk2"/>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0"/>
          <p:cNvSpPr txBox="1"/>
          <p:nvPr>
            <p:ph idx="1" type="body"/>
          </p:nvPr>
        </p:nvSpPr>
        <p:spPr>
          <a:xfrm>
            <a:off x="5158853" y="2346593"/>
            <a:ext cx="5747845" cy="3404212"/>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2"/>
              </a:buClr>
              <a:buSzPts val="2400"/>
              <a:buChar char="•"/>
              <a:defRPr sz="2400">
                <a:solidFill>
                  <a:schemeClr val="dk2"/>
                </a:solidFill>
              </a:defRPr>
            </a:lvl1pPr>
            <a:lvl2pPr indent="-355600" lvl="1" marL="914400" algn="l">
              <a:lnSpc>
                <a:spcPct val="90000"/>
              </a:lnSpc>
              <a:spcBef>
                <a:spcPts val="500"/>
              </a:spcBef>
              <a:spcAft>
                <a:spcPts val="0"/>
              </a:spcAft>
              <a:buClr>
                <a:schemeClr val="dk2"/>
              </a:buClr>
              <a:buSzPts val="2000"/>
              <a:buChar char="•"/>
              <a:defRPr sz="2000">
                <a:solidFill>
                  <a:schemeClr val="dk2"/>
                </a:solidFill>
              </a:defRPr>
            </a:lvl2pPr>
            <a:lvl3pPr indent="-342900" lvl="2" marL="1371600" algn="l">
              <a:lnSpc>
                <a:spcPct val="90000"/>
              </a:lnSpc>
              <a:spcBef>
                <a:spcPts val="500"/>
              </a:spcBef>
              <a:spcAft>
                <a:spcPts val="0"/>
              </a:spcAft>
              <a:buClr>
                <a:schemeClr val="dk2"/>
              </a:buClr>
              <a:buSzPts val="1800"/>
              <a:buChar char="•"/>
              <a:defRPr sz="1800">
                <a:solidFill>
                  <a:schemeClr val="dk2"/>
                </a:solidFill>
              </a:defRPr>
            </a:lvl3pPr>
            <a:lvl4pPr indent="-330200" lvl="3" marL="1828800" algn="l">
              <a:lnSpc>
                <a:spcPct val="90000"/>
              </a:lnSpc>
              <a:spcBef>
                <a:spcPts val="500"/>
              </a:spcBef>
              <a:spcAft>
                <a:spcPts val="0"/>
              </a:spcAft>
              <a:buClr>
                <a:schemeClr val="dk2"/>
              </a:buClr>
              <a:buSzPts val="1600"/>
              <a:buChar char="•"/>
              <a:defRPr sz="1600">
                <a:solidFill>
                  <a:schemeClr val="dk2"/>
                </a:solidFill>
              </a:defRPr>
            </a:lvl4pPr>
            <a:lvl5pPr indent="-330200" lvl="4" marL="2286000" algn="l">
              <a:lnSpc>
                <a:spcPct val="90000"/>
              </a:lnSpc>
              <a:spcBef>
                <a:spcPts val="500"/>
              </a:spcBef>
              <a:spcAft>
                <a:spcPts val="0"/>
              </a:spcAft>
              <a:buClr>
                <a:schemeClr val="dk2"/>
              </a:buClr>
              <a:buSzPts val="1600"/>
              <a:buChar char="•"/>
              <a:defRPr sz="16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0"/>
          <p:cNvSpPr txBox="1"/>
          <p:nvPr>
            <p:ph idx="10" type="dt"/>
          </p:nvPr>
        </p:nvSpPr>
        <p:spPr>
          <a:xfrm>
            <a:off x="10297403" y="6332380"/>
            <a:ext cx="121859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0"/>
          <p:cNvSpPr txBox="1"/>
          <p:nvPr>
            <p:ph idx="11" type="ftr"/>
          </p:nvPr>
        </p:nvSpPr>
        <p:spPr>
          <a:xfrm>
            <a:off x="7655556" y="6332379"/>
            <a:ext cx="26418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0"/>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2" Type="http://schemas.openxmlformats.org/officeDocument/2006/relationships/theme" Target="../theme/theme3.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Montserrat Medium"/>
              <a:buNone/>
              <a:defRPr b="0" i="0" sz="4400" u="none" cap="none" strike="noStrike">
                <a:solidFill>
                  <a:schemeClr val="dk2"/>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Montserrat"/>
                <a:ea typeface="Montserrat"/>
                <a:cs typeface="Montserrat"/>
                <a:sym typeface="Montserrat"/>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Montserrat"/>
                <a:ea typeface="Montserrat"/>
                <a:cs typeface="Montserrat"/>
                <a:sym typeface="Montserrat"/>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Montserrat"/>
                <a:ea typeface="Montserrat"/>
                <a:cs typeface="Montserrat"/>
                <a:sym typeface="Montserrat"/>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12" name="Google Shape;12;p1"/>
          <p:cNvSpPr txBox="1"/>
          <p:nvPr>
            <p:ph idx="10" type="dt"/>
          </p:nvPr>
        </p:nvSpPr>
        <p:spPr>
          <a:xfrm>
            <a:off x="10203180" y="6332380"/>
            <a:ext cx="1329838"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F2F2F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13" name="Google Shape;13;p1"/>
          <p:cNvSpPr txBox="1"/>
          <p:nvPr>
            <p:ph idx="11" type="ftr"/>
          </p:nvPr>
        </p:nvSpPr>
        <p:spPr>
          <a:xfrm>
            <a:off x="7561333" y="6332379"/>
            <a:ext cx="2641847"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F2F2F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14" name="Google Shape;14;p1"/>
          <p:cNvSpPr txBox="1"/>
          <p:nvPr/>
        </p:nvSpPr>
        <p:spPr>
          <a:xfrm>
            <a:off x="11386995" y="6332379"/>
            <a:ext cx="503956"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1" i="0" lang="fr-FR" sz="1200" u="none" cap="none" strike="noStrike">
                <a:solidFill>
                  <a:srgbClr val="F2F2F2"/>
                </a:solidFill>
                <a:latin typeface="Montserrat"/>
                <a:ea typeface="Montserrat"/>
                <a:cs typeface="Montserrat"/>
                <a:sym typeface="Montserrat"/>
              </a:rPr>
              <a:t>‹#›</a:t>
            </a:fld>
            <a:endParaRPr b="1" i="0" sz="1200" u="none" cap="none" strike="noStrike">
              <a:solidFill>
                <a:srgbClr val="F2F2F2"/>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8" name="Google Shape;148;p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49" name="Google Shape;149;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5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2pPr>
            <a:lvl3pPr lvl="2"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3pPr>
            <a:lvl4pPr lvl="3"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4pPr>
            <a:lvl5pPr lvl="4"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5pPr>
            <a:lvl6pPr lvl="5"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6pPr>
            <a:lvl7pPr lvl="6"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7pPr>
            <a:lvl8pPr lvl="7"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8pPr>
            <a:lvl9pPr lvl="8"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9pPr>
          </a:lstStyle>
          <a:p/>
        </p:txBody>
      </p:sp>
      <p:sp>
        <p:nvSpPr>
          <p:cNvPr id="150" name="Google Shape;150;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5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2pPr>
            <a:lvl3pPr lvl="2"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3pPr>
            <a:lvl4pPr lvl="3"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4pPr>
            <a:lvl5pPr lvl="4"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5pPr>
            <a:lvl6pPr lvl="5"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6pPr>
            <a:lvl7pPr lvl="6"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7pPr>
            <a:lvl8pPr lvl="7"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8pPr>
            <a:lvl9pPr lvl="8"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9pPr>
          </a:lstStyle>
          <a:p/>
        </p:txBody>
      </p:sp>
      <p:sp>
        <p:nvSpPr>
          <p:cNvPr id="151" name="Google Shape;151;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4.jpg"/><Relationship Id="rId4" Type="http://schemas.openxmlformats.org/officeDocument/2006/relationships/image" Target="../media/image55.jpg"/><Relationship Id="rId5" Type="http://schemas.openxmlformats.org/officeDocument/2006/relationships/image" Target="../media/image56.png"/><Relationship Id="rId6" Type="http://schemas.openxmlformats.org/officeDocument/2006/relationships/image" Target="../media/image5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19.jpg"/><Relationship Id="rId5"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1112704" y="365125"/>
            <a:ext cx="10241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pic>
        <p:nvPicPr>
          <p:cNvPr id="227" name="Google Shape;227;p3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8" name="Google Shape;228;p32"/>
          <p:cNvSpPr/>
          <p:nvPr/>
        </p:nvSpPr>
        <p:spPr>
          <a:xfrm>
            <a:off x="3719475" y="4009680"/>
            <a:ext cx="4303500" cy="1158600"/>
          </a:xfrm>
          <a:prstGeom prst="rect">
            <a:avLst/>
          </a:prstGeom>
          <a:noFill/>
          <a:ln>
            <a:noFill/>
          </a:ln>
        </p:spPr>
        <p:txBody>
          <a:bodyPr anchorCtr="1" anchor="t" bIns="91425" lIns="91425" spcFirstLastPara="1" rIns="91425" wrap="square" tIns="91425">
            <a:noAutofit/>
          </a:bodyPr>
          <a:lstStyle/>
          <a:p>
            <a:pPr indent="0" lvl="0" marL="0" rtl="0" algn="l">
              <a:spcBef>
                <a:spcPts val="0"/>
              </a:spcBef>
              <a:spcAft>
                <a:spcPts val="0"/>
              </a:spcAft>
              <a:buClr>
                <a:schemeClr val="dk1"/>
              </a:buClr>
              <a:buSzPts val="2000"/>
              <a:buFont typeface="Dosis"/>
              <a:buNone/>
            </a:pPr>
            <a:r>
              <a:rPr b="1" i="1" lang="fr-FR" sz="2000">
                <a:solidFill>
                  <a:schemeClr val="accent1"/>
                </a:solidFill>
                <a:latin typeface="Montserrat"/>
                <a:ea typeface="Montserrat"/>
                <a:cs typeface="Montserrat"/>
                <a:sym typeface="Montserrat"/>
              </a:rPr>
              <a:t>Soutenu  par :</a:t>
            </a:r>
            <a:r>
              <a:rPr b="1" lang="fr-FR" sz="2600">
                <a:solidFill>
                  <a:schemeClr val="accent1"/>
                </a:solidFill>
                <a:latin typeface="Dosis"/>
                <a:ea typeface="Dosis"/>
                <a:cs typeface="Dosis"/>
                <a:sym typeface="Dosis"/>
              </a:rPr>
              <a:t> </a:t>
            </a:r>
            <a:r>
              <a:rPr b="1" lang="fr-FR" sz="2600">
                <a:solidFill>
                  <a:srgbClr val="404040"/>
                </a:solidFill>
                <a:latin typeface="Dosis"/>
                <a:ea typeface="Dosis"/>
                <a:cs typeface="Dosis"/>
                <a:sym typeface="Dosis"/>
              </a:rPr>
              <a:t> </a:t>
            </a:r>
            <a:endParaRPr b="1" sz="2600">
              <a:solidFill>
                <a:srgbClr val="404040"/>
              </a:solidFill>
              <a:latin typeface="Dosis"/>
              <a:ea typeface="Dosis"/>
              <a:cs typeface="Dosis"/>
              <a:sym typeface="Dosis"/>
            </a:endParaRPr>
          </a:p>
          <a:p>
            <a:pPr indent="0" lvl="0" marL="0" rtl="0" algn="ctr">
              <a:spcBef>
                <a:spcPts val="0"/>
              </a:spcBef>
              <a:spcAft>
                <a:spcPts val="0"/>
              </a:spcAft>
              <a:buClr>
                <a:schemeClr val="dk1"/>
              </a:buClr>
              <a:buFont typeface="Arial"/>
              <a:buNone/>
            </a:pPr>
            <a:r>
              <a:rPr i="1" lang="fr-FR" sz="1600">
                <a:latin typeface="Montserrat"/>
                <a:ea typeface="Montserrat"/>
                <a:cs typeface="Montserrat"/>
                <a:sym typeface="Montserrat"/>
              </a:rPr>
              <a:t>Rebai Amen Allah </a:t>
            </a:r>
            <a:endParaRPr i="1" sz="1600">
              <a:latin typeface="Montserrat"/>
              <a:ea typeface="Montserrat"/>
              <a:cs typeface="Montserrat"/>
              <a:sym typeface="Montserrat"/>
            </a:endParaRPr>
          </a:p>
          <a:p>
            <a:pPr indent="0" lvl="0" marL="0" rtl="0" algn="ctr">
              <a:spcBef>
                <a:spcPts val="0"/>
              </a:spcBef>
              <a:spcAft>
                <a:spcPts val="0"/>
              </a:spcAft>
              <a:buClr>
                <a:schemeClr val="dk1"/>
              </a:buClr>
              <a:buFont typeface="Arial"/>
              <a:buNone/>
            </a:pPr>
            <a:r>
              <a:rPr i="1" lang="fr-FR" sz="1600">
                <a:latin typeface="Montserrat"/>
                <a:ea typeface="Montserrat"/>
                <a:cs typeface="Montserrat"/>
                <a:sym typeface="Montserrat"/>
              </a:rPr>
              <a:t>Tair Nouaman</a:t>
            </a:r>
            <a:endParaRPr b="0" i="0" sz="2200" u="none" cap="none" strike="noStrike">
              <a:solidFill>
                <a:srgbClr val="404040"/>
              </a:solidFill>
              <a:latin typeface="Montserrat"/>
              <a:ea typeface="Montserrat"/>
              <a:cs typeface="Montserrat"/>
              <a:sym typeface="Montserrat"/>
            </a:endParaRPr>
          </a:p>
        </p:txBody>
      </p:sp>
      <p:cxnSp>
        <p:nvCxnSpPr>
          <p:cNvPr id="229" name="Google Shape;229;p32"/>
          <p:cNvCxnSpPr/>
          <p:nvPr/>
        </p:nvCxnSpPr>
        <p:spPr>
          <a:xfrm>
            <a:off x="0" y="1157384"/>
            <a:ext cx="12192000" cy="0"/>
          </a:xfrm>
          <a:prstGeom prst="straightConnector1">
            <a:avLst/>
          </a:prstGeom>
          <a:noFill/>
          <a:ln cap="flat" cmpd="sng" w="57150">
            <a:solidFill>
              <a:schemeClr val="accent2"/>
            </a:solidFill>
            <a:prstDash val="solid"/>
            <a:miter lim="800000"/>
            <a:headEnd len="sm" w="sm" type="diamond"/>
            <a:tailEnd len="sm" w="sm" type="diamond"/>
          </a:ln>
        </p:spPr>
      </p:cxnSp>
      <p:grpSp>
        <p:nvGrpSpPr>
          <p:cNvPr id="230" name="Google Shape;230;p32"/>
          <p:cNvGrpSpPr/>
          <p:nvPr/>
        </p:nvGrpSpPr>
        <p:grpSpPr>
          <a:xfrm>
            <a:off x="228590" y="2345601"/>
            <a:ext cx="3674308" cy="1009297"/>
            <a:chOff x="714887" y="1487"/>
            <a:chExt cx="2755800" cy="636"/>
          </a:xfrm>
        </p:grpSpPr>
        <p:cxnSp>
          <p:nvCxnSpPr>
            <p:cNvPr id="231" name="Google Shape;231;p32"/>
            <p:cNvCxnSpPr/>
            <p:nvPr/>
          </p:nvCxnSpPr>
          <p:spPr>
            <a:xfrm rot="10800000">
              <a:off x="714887" y="1487"/>
              <a:ext cx="2755800" cy="0"/>
            </a:xfrm>
            <a:prstGeom prst="straightConnector1">
              <a:avLst/>
            </a:prstGeom>
            <a:noFill/>
            <a:ln cap="flat" cmpd="sng" w="38100">
              <a:solidFill>
                <a:schemeClr val="accent2"/>
              </a:solidFill>
              <a:prstDash val="solid"/>
              <a:round/>
              <a:headEnd len="sm" w="sm" type="diamond"/>
              <a:tailEnd len="sm" w="sm" type="diamond"/>
            </a:ln>
          </p:spPr>
        </p:cxnSp>
        <p:cxnSp>
          <p:nvCxnSpPr>
            <p:cNvPr id="232" name="Google Shape;232;p32"/>
            <p:cNvCxnSpPr/>
            <p:nvPr/>
          </p:nvCxnSpPr>
          <p:spPr>
            <a:xfrm rot="-5400000">
              <a:off x="714600" y="1823"/>
              <a:ext cx="600" cy="0"/>
            </a:xfrm>
            <a:prstGeom prst="straightConnector1">
              <a:avLst/>
            </a:prstGeom>
            <a:noFill/>
            <a:ln cap="flat" cmpd="sng" w="38100">
              <a:solidFill>
                <a:schemeClr val="accent1"/>
              </a:solidFill>
              <a:prstDash val="solid"/>
              <a:round/>
              <a:headEnd len="sm" w="sm" type="diamond"/>
              <a:tailEnd len="sm" w="sm" type="diamond"/>
            </a:ln>
          </p:spPr>
        </p:cxnSp>
      </p:grpSp>
      <p:grpSp>
        <p:nvGrpSpPr>
          <p:cNvPr id="233" name="Google Shape;233;p32"/>
          <p:cNvGrpSpPr/>
          <p:nvPr/>
        </p:nvGrpSpPr>
        <p:grpSpPr>
          <a:xfrm>
            <a:off x="8118800" y="3172313"/>
            <a:ext cx="3777100" cy="816475"/>
            <a:chOff x="4016" y="2096"/>
            <a:chExt cx="1800" cy="673"/>
          </a:xfrm>
        </p:grpSpPr>
        <p:cxnSp>
          <p:nvCxnSpPr>
            <p:cNvPr id="234" name="Google Shape;234;p32"/>
            <p:cNvCxnSpPr/>
            <p:nvPr/>
          </p:nvCxnSpPr>
          <p:spPr>
            <a:xfrm>
              <a:off x="4016" y="2769"/>
              <a:ext cx="1800" cy="0"/>
            </a:xfrm>
            <a:prstGeom prst="straightConnector1">
              <a:avLst/>
            </a:prstGeom>
            <a:noFill/>
            <a:ln cap="flat" cmpd="sng" w="38100">
              <a:solidFill>
                <a:schemeClr val="accent1"/>
              </a:solidFill>
              <a:prstDash val="solid"/>
              <a:round/>
              <a:headEnd len="sm" w="sm" type="diamond"/>
              <a:tailEnd len="sm" w="sm" type="diamond"/>
            </a:ln>
          </p:spPr>
        </p:cxnSp>
        <p:cxnSp>
          <p:nvCxnSpPr>
            <p:cNvPr id="235" name="Google Shape;235;p32"/>
            <p:cNvCxnSpPr/>
            <p:nvPr/>
          </p:nvCxnSpPr>
          <p:spPr>
            <a:xfrm rot="5400000">
              <a:off x="5516" y="2396"/>
              <a:ext cx="600" cy="0"/>
            </a:xfrm>
            <a:prstGeom prst="straightConnector1">
              <a:avLst/>
            </a:prstGeom>
            <a:noFill/>
            <a:ln cap="flat" cmpd="sng" w="38100">
              <a:solidFill>
                <a:schemeClr val="accent2"/>
              </a:solidFill>
              <a:prstDash val="solid"/>
              <a:round/>
              <a:headEnd len="sm" w="sm" type="diamond"/>
              <a:tailEnd len="sm" w="sm" type="diamond"/>
            </a:ln>
          </p:spPr>
        </p:cxnSp>
      </p:grpSp>
      <p:sp>
        <p:nvSpPr>
          <p:cNvPr id="236" name="Google Shape;236;p32"/>
          <p:cNvSpPr txBox="1"/>
          <p:nvPr/>
        </p:nvSpPr>
        <p:spPr>
          <a:xfrm>
            <a:off x="228600" y="5194400"/>
            <a:ext cx="46821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1" i="1" lang="fr-FR" sz="2000">
                <a:solidFill>
                  <a:schemeClr val="accent1"/>
                </a:solidFill>
                <a:latin typeface="Montserrat"/>
                <a:ea typeface="Montserrat"/>
                <a:cs typeface="Montserrat"/>
                <a:sym typeface="Montserrat"/>
              </a:rPr>
              <a:t>Encadré</a:t>
            </a:r>
            <a:r>
              <a:rPr b="1" i="1" lang="fr-FR" sz="2000">
                <a:solidFill>
                  <a:schemeClr val="accent1"/>
                </a:solidFill>
                <a:latin typeface="Montserrat"/>
                <a:ea typeface="Montserrat"/>
                <a:cs typeface="Montserrat"/>
                <a:sym typeface="Montserrat"/>
              </a:rPr>
              <a:t> par</a:t>
            </a:r>
            <a:r>
              <a:rPr b="1" i="1" lang="fr-FR" sz="2000">
                <a:solidFill>
                  <a:schemeClr val="accent1"/>
                </a:solidFill>
                <a:latin typeface="Montserrat"/>
                <a:ea typeface="Montserrat"/>
                <a:cs typeface="Montserrat"/>
                <a:sym typeface="Montserrat"/>
              </a:rPr>
              <a:t>: </a:t>
            </a:r>
            <a:endParaRPr b="1" i="1" sz="1300" u="none" cap="none" strike="noStrike">
              <a:solidFill>
                <a:srgbClr val="000000"/>
              </a:solidFill>
              <a:latin typeface="Bell MT"/>
              <a:ea typeface="Bell MT"/>
              <a:cs typeface="Bell MT"/>
              <a:sym typeface="Bell MT"/>
            </a:endParaRPr>
          </a:p>
          <a:p>
            <a:pPr indent="0" lvl="0" marL="0" marR="0" rtl="0" algn="just">
              <a:lnSpc>
                <a:spcPct val="150000"/>
              </a:lnSpc>
              <a:spcBef>
                <a:spcPts val="0"/>
              </a:spcBef>
              <a:spcAft>
                <a:spcPts val="0"/>
              </a:spcAft>
              <a:buClr>
                <a:srgbClr val="000000"/>
              </a:buClr>
              <a:buSzPts val="1600"/>
              <a:buFont typeface="Arial"/>
              <a:buNone/>
            </a:pPr>
            <a:r>
              <a:rPr b="0" i="1" lang="fr-FR" sz="1600" u="none" cap="none" strike="noStrike">
                <a:solidFill>
                  <a:srgbClr val="000000"/>
                </a:solidFill>
                <a:latin typeface="Montserrat"/>
                <a:ea typeface="Montserrat"/>
                <a:cs typeface="Montserrat"/>
                <a:sym typeface="Montserrat"/>
              </a:rPr>
              <a:t>      </a:t>
            </a:r>
            <a:r>
              <a:rPr i="1" lang="fr-FR" sz="1600">
                <a:latin typeface="Montserrat"/>
                <a:ea typeface="Montserrat"/>
                <a:cs typeface="Montserrat"/>
                <a:sym typeface="Montserrat"/>
              </a:rPr>
              <a:t>M</a:t>
            </a:r>
            <a:r>
              <a:rPr b="0" i="1" lang="fr-FR" sz="1600" u="none" cap="none" strike="noStrike">
                <a:solidFill>
                  <a:srgbClr val="000000"/>
                </a:solidFill>
                <a:latin typeface="Montserrat"/>
                <a:ea typeface="Montserrat"/>
                <a:cs typeface="Montserrat"/>
                <a:sym typeface="Montserrat"/>
              </a:rPr>
              <a:t>. </a:t>
            </a:r>
            <a:r>
              <a:rPr i="1" lang="fr-FR" sz="1600">
                <a:latin typeface="Montserrat"/>
                <a:ea typeface="Montserrat"/>
                <a:cs typeface="Montserrat"/>
                <a:sym typeface="Montserrat"/>
              </a:rPr>
              <a:t>Djilali Kourtiche</a:t>
            </a:r>
            <a:endParaRPr b="0" i="0" sz="1400" u="none" cap="none" strike="noStrike">
              <a:solidFill>
                <a:srgbClr val="000000"/>
              </a:solidFill>
              <a:latin typeface="Teko"/>
              <a:ea typeface="Teko"/>
              <a:cs typeface="Teko"/>
              <a:sym typeface="Teko"/>
            </a:endParaRPr>
          </a:p>
        </p:txBody>
      </p:sp>
      <p:sp>
        <p:nvSpPr>
          <p:cNvPr id="237" name="Google Shape;237;p32"/>
          <p:cNvSpPr txBox="1"/>
          <p:nvPr/>
        </p:nvSpPr>
        <p:spPr>
          <a:xfrm>
            <a:off x="2868675" y="6442500"/>
            <a:ext cx="6005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500"/>
              <a:buFont typeface="Arial"/>
              <a:buNone/>
            </a:pPr>
            <a:r>
              <a:rPr i="1" lang="fr-FR" sz="1500">
                <a:solidFill>
                  <a:schemeClr val="dk1"/>
                </a:solidFill>
                <a:latin typeface="Montserrat"/>
                <a:ea typeface="Montserrat"/>
                <a:cs typeface="Montserrat"/>
                <a:sym typeface="Montserrat"/>
              </a:rPr>
              <a:t>Année universitaire 2023-2024</a:t>
            </a:r>
            <a:endParaRPr i="1" sz="1500">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i="1" sz="1500">
              <a:latin typeface="Montserrat"/>
              <a:ea typeface="Montserrat"/>
              <a:cs typeface="Montserrat"/>
              <a:sym typeface="Montserrat"/>
            </a:endParaRPr>
          </a:p>
        </p:txBody>
      </p:sp>
      <p:sp>
        <p:nvSpPr>
          <p:cNvPr id="238" name="Google Shape;238;p32"/>
          <p:cNvSpPr txBox="1"/>
          <p:nvPr/>
        </p:nvSpPr>
        <p:spPr>
          <a:xfrm>
            <a:off x="6261775" y="5080525"/>
            <a:ext cx="6986100" cy="174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b="1" i="1" lang="fr-FR" sz="2000">
                <a:solidFill>
                  <a:schemeClr val="accent1"/>
                </a:solidFill>
                <a:latin typeface="Montserrat"/>
                <a:ea typeface="Montserrat"/>
                <a:cs typeface="Montserrat"/>
                <a:sym typeface="Montserrat"/>
              </a:rPr>
              <a:t>Jury:</a:t>
            </a:r>
            <a:endParaRPr b="1" i="0" sz="14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1" lang="fr-FR" sz="1600" u="none" cap="none" strike="noStrike">
                <a:solidFill>
                  <a:schemeClr val="dk1"/>
                </a:solidFill>
                <a:latin typeface="Montserrat"/>
                <a:ea typeface="Montserrat"/>
                <a:cs typeface="Montserrat"/>
                <a:sym typeface="Montserrat"/>
              </a:rPr>
              <a:t>              </a:t>
            </a:r>
            <a:r>
              <a:rPr i="1" lang="fr-FR" sz="1600">
                <a:solidFill>
                  <a:schemeClr val="dk1"/>
                </a:solidFill>
                <a:latin typeface="Montserrat"/>
                <a:ea typeface="Montserrat"/>
                <a:cs typeface="Montserrat"/>
                <a:sym typeface="Montserrat"/>
              </a:rPr>
              <a:t>Monsieur   E. Tisserand</a:t>
            </a:r>
            <a:endParaRPr i="1" sz="16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i="1" lang="fr-FR" sz="1600">
                <a:solidFill>
                  <a:schemeClr val="dk1"/>
                </a:solidFill>
                <a:latin typeface="Montserrat"/>
                <a:ea typeface="Montserrat"/>
                <a:cs typeface="Montserrat"/>
                <a:sym typeface="Montserrat"/>
              </a:rPr>
              <a:t>             Monsieur J. Claudel</a:t>
            </a:r>
            <a:endParaRPr i="1" sz="16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600"/>
              <a:buFont typeface="Arial"/>
              <a:buNone/>
            </a:pPr>
            <a:r>
              <a:rPr i="1" lang="fr-FR" sz="1600">
                <a:solidFill>
                  <a:schemeClr val="dk1"/>
                </a:solidFill>
                <a:latin typeface="Montserrat"/>
                <a:ea typeface="Montserrat"/>
                <a:cs typeface="Montserrat"/>
                <a:sym typeface="Montserrat"/>
              </a:rPr>
              <a:t>             Madame A. Lemee</a:t>
            </a:r>
            <a:endParaRPr i="1" sz="1600">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600"/>
              <a:buFont typeface="Arial"/>
              <a:buNone/>
            </a:pPr>
            <a:r>
              <a:rPr b="0" i="1" lang="fr-FR" sz="1600" u="none" cap="none" strike="noStrike">
                <a:solidFill>
                  <a:srgbClr val="000000"/>
                </a:solidFill>
                <a:latin typeface="Montserrat"/>
                <a:ea typeface="Montserrat"/>
                <a:cs typeface="Montserrat"/>
                <a:sym typeface="Montserrat"/>
              </a:rPr>
              <a:t>          </a:t>
            </a:r>
            <a:endParaRPr b="0" i="1" sz="1400" u="none" cap="none" strike="noStrike">
              <a:solidFill>
                <a:srgbClr val="000000"/>
              </a:solidFill>
              <a:latin typeface="Montserrat"/>
              <a:ea typeface="Montserrat"/>
              <a:cs typeface="Montserrat"/>
              <a:sym typeface="Montserrat"/>
            </a:endParaRPr>
          </a:p>
        </p:txBody>
      </p:sp>
      <p:sp>
        <p:nvSpPr>
          <p:cNvPr id="239" name="Google Shape;239;p32"/>
          <p:cNvSpPr txBox="1"/>
          <p:nvPr/>
        </p:nvSpPr>
        <p:spPr>
          <a:xfrm>
            <a:off x="296100" y="2564838"/>
            <a:ext cx="11599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i="1" lang="fr-FR" sz="3000">
                <a:solidFill>
                  <a:srgbClr val="014F74"/>
                </a:solidFill>
                <a:latin typeface="Montserrat ExtraBold"/>
                <a:ea typeface="Montserrat ExtraBold"/>
                <a:cs typeface="Montserrat ExtraBold"/>
                <a:sym typeface="Montserrat ExtraBold"/>
              </a:rPr>
              <a:t>Développement d’un système connecté pour la mesure de la qualité de l'eau</a:t>
            </a:r>
            <a:endParaRPr i="1" sz="3000">
              <a:solidFill>
                <a:srgbClr val="014F74"/>
              </a:solidFill>
              <a:latin typeface="Montserrat ExtraBold"/>
              <a:ea typeface="Montserrat ExtraBold"/>
              <a:cs typeface="Montserrat ExtraBold"/>
              <a:sym typeface="Montserrat ExtraBold"/>
            </a:endParaRPr>
          </a:p>
        </p:txBody>
      </p:sp>
      <p:sp>
        <p:nvSpPr>
          <p:cNvPr id="240" name="Google Shape;240;p32"/>
          <p:cNvSpPr/>
          <p:nvPr/>
        </p:nvSpPr>
        <p:spPr>
          <a:xfrm>
            <a:off x="1797125" y="1260613"/>
            <a:ext cx="7998900" cy="916800"/>
          </a:xfrm>
          <a:prstGeom prst="rect">
            <a:avLst/>
          </a:prstGeom>
          <a:noFill/>
          <a:ln>
            <a:noFill/>
          </a:ln>
        </p:spPr>
        <p:txBody>
          <a:bodyPr anchorCtr="1" anchor="t" bIns="44975" lIns="90000" spcFirstLastPara="1" rIns="90000" wrap="square" tIns="44975">
            <a:noAutofit/>
          </a:bodyPr>
          <a:lstStyle/>
          <a:p>
            <a:pPr indent="0" lvl="0" marL="0" marR="0" rtl="0" algn="ctr">
              <a:lnSpc>
                <a:spcPct val="80000"/>
              </a:lnSpc>
              <a:spcBef>
                <a:spcPts val="0"/>
              </a:spcBef>
              <a:spcAft>
                <a:spcPts val="0"/>
              </a:spcAft>
              <a:buClr>
                <a:srgbClr val="000000"/>
              </a:buClr>
              <a:buSzPts val="1600"/>
              <a:buFont typeface="Arial"/>
              <a:buNone/>
            </a:pPr>
            <a:r>
              <a:rPr b="0" i="0" lang="fr-FR" sz="1600" u="none" cap="none" strike="noStrike">
                <a:solidFill>
                  <a:srgbClr val="1F497D"/>
                </a:solidFill>
                <a:latin typeface="Times New Roman"/>
                <a:ea typeface="Times New Roman"/>
                <a:cs typeface="Times New Roman"/>
                <a:sym typeface="Times New Roman"/>
              </a:rPr>
              <a:t>             </a:t>
            </a:r>
            <a:r>
              <a:rPr b="0" i="1" lang="fr-FR" sz="1700" u="none" cap="none" strike="noStrike">
                <a:solidFill>
                  <a:srgbClr val="000000"/>
                </a:solidFill>
                <a:latin typeface="Bell MT"/>
                <a:ea typeface="Bell MT"/>
                <a:cs typeface="Bell MT"/>
                <a:sym typeface="Bell MT"/>
              </a:rPr>
              <a:t>       </a:t>
            </a:r>
            <a:r>
              <a:rPr b="1" i="1" lang="fr-FR" sz="2000" u="none" cap="none" strike="noStrike">
                <a:solidFill>
                  <a:srgbClr val="000000"/>
                </a:solidFill>
                <a:latin typeface="Bell MT"/>
                <a:ea typeface="Bell MT"/>
                <a:cs typeface="Bell MT"/>
                <a:sym typeface="Bell MT"/>
              </a:rPr>
              <a:t> </a:t>
            </a:r>
            <a:r>
              <a:rPr b="1" i="1" lang="fr-FR" sz="1800" u="none" cap="none" strike="noStrike">
                <a:solidFill>
                  <a:srgbClr val="000000"/>
                </a:solidFill>
                <a:latin typeface="Bell MT"/>
                <a:ea typeface="Bell MT"/>
                <a:cs typeface="Bell MT"/>
                <a:sym typeface="Bell MT"/>
              </a:rPr>
              <a:t>Soutenance du projet de </a:t>
            </a:r>
            <a:r>
              <a:rPr b="1" i="1" lang="fr-FR" sz="1800">
                <a:latin typeface="Bell MT"/>
                <a:ea typeface="Bell MT"/>
                <a:cs typeface="Bell MT"/>
                <a:sym typeface="Bell MT"/>
              </a:rPr>
              <a:t>semestre 9</a:t>
            </a:r>
            <a:r>
              <a:rPr b="1" i="1" lang="fr-FR" sz="1800" u="none" cap="none" strike="noStrike">
                <a:solidFill>
                  <a:srgbClr val="000000"/>
                </a:solidFill>
                <a:latin typeface="Bell MT"/>
                <a:ea typeface="Bell MT"/>
                <a:cs typeface="Bell MT"/>
                <a:sym typeface="Bell MT"/>
              </a:rPr>
              <a:t> pour </a:t>
            </a:r>
            <a:endParaRPr b="1" i="1" sz="1800" u="none" cap="none" strike="noStrike">
              <a:solidFill>
                <a:srgbClr val="000000"/>
              </a:solidFill>
              <a:latin typeface="Bell MT"/>
              <a:ea typeface="Bell MT"/>
              <a:cs typeface="Bell MT"/>
              <a:sym typeface="Bell MT"/>
            </a:endParaRPr>
          </a:p>
          <a:p>
            <a:pPr indent="0" lvl="0" marL="0" marR="0" rtl="0" algn="ctr">
              <a:lnSpc>
                <a:spcPct val="100000"/>
              </a:lnSpc>
              <a:spcBef>
                <a:spcPts val="0"/>
              </a:spcBef>
              <a:spcAft>
                <a:spcPts val="0"/>
              </a:spcAft>
              <a:buClr>
                <a:srgbClr val="000000"/>
              </a:buClr>
              <a:buSzPts val="1800"/>
              <a:buFont typeface="Arial"/>
              <a:buNone/>
            </a:pPr>
            <a:r>
              <a:rPr b="1" i="1" lang="fr-FR" sz="1800">
                <a:latin typeface="Bell MT"/>
                <a:ea typeface="Bell MT"/>
                <a:cs typeface="Bell MT"/>
                <a:sym typeface="Bell MT"/>
              </a:rPr>
              <a:t>filière :</a:t>
            </a:r>
            <a:endParaRPr b="1" i="1" sz="1800">
              <a:latin typeface="Bell MT"/>
              <a:ea typeface="Bell MT"/>
              <a:cs typeface="Bell MT"/>
              <a:sym typeface="Bell MT"/>
            </a:endParaRPr>
          </a:p>
          <a:p>
            <a:pPr indent="0" lvl="0" marL="0" rtl="0" algn="ctr">
              <a:spcBef>
                <a:spcPts val="0"/>
              </a:spcBef>
              <a:spcAft>
                <a:spcPts val="0"/>
              </a:spcAft>
              <a:buClr>
                <a:schemeClr val="dk1"/>
              </a:buClr>
              <a:buSzPts val="1800"/>
              <a:buFont typeface="Arial"/>
              <a:buNone/>
            </a:pPr>
            <a:r>
              <a:rPr b="1" i="1" lang="fr-FR" sz="1800">
                <a:solidFill>
                  <a:schemeClr val="dk1"/>
                </a:solidFill>
                <a:latin typeface="Bell MT"/>
                <a:ea typeface="Bell MT"/>
                <a:cs typeface="Bell MT"/>
                <a:sym typeface="Bell MT"/>
              </a:rPr>
              <a:t>Électronique embarquée</a:t>
            </a:r>
            <a:endParaRPr b="1" i="1" sz="1800">
              <a:latin typeface="Bell MT"/>
              <a:ea typeface="Bell MT"/>
              <a:cs typeface="Bell MT"/>
              <a:sym typeface="Bell MT"/>
            </a:endParaRPr>
          </a:p>
          <a:p>
            <a:pPr indent="0" lvl="0" marL="0" rtl="0" algn="ctr">
              <a:spcBef>
                <a:spcPts val="0"/>
              </a:spcBef>
              <a:spcAft>
                <a:spcPts val="0"/>
              </a:spcAft>
              <a:buClr>
                <a:schemeClr val="dk1"/>
              </a:buClr>
              <a:buSzPts val="1800"/>
              <a:buFont typeface="Arial"/>
              <a:buNone/>
            </a:pPr>
            <a:r>
              <a:t/>
            </a:r>
            <a:endParaRPr b="1" i="1" sz="1800">
              <a:solidFill>
                <a:schemeClr val="dk1"/>
              </a:solidFill>
              <a:latin typeface="Bell MT"/>
              <a:ea typeface="Bell MT"/>
              <a:cs typeface="Bell MT"/>
              <a:sym typeface="Bell M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Bell MT"/>
              <a:ea typeface="Bell MT"/>
              <a:cs typeface="Bell MT"/>
              <a:sym typeface="Bell MT"/>
            </a:endParaRPr>
          </a:p>
        </p:txBody>
      </p:sp>
      <p:pic>
        <p:nvPicPr>
          <p:cNvPr id="241" name="Google Shape;241;p32"/>
          <p:cNvPicPr preferRelativeResize="0"/>
          <p:nvPr/>
        </p:nvPicPr>
        <p:blipFill rotWithShape="1">
          <a:blip r:embed="rId4">
            <a:alphaModFix/>
          </a:blip>
          <a:srcRect b="0" l="0" r="0" t="0"/>
          <a:stretch/>
        </p:blipFill>
        <p:spPr>
          <a:xfrm>
            <a:off x="228591" y="-53152"/>
            <a:ext cx="1664494" cy="1107281"/>
          </a:xfrm>
          <a:prstGeom prst="rect">
            <a:avLst/>
          </a:prstGeom>
          <a:noFill/>
          <a:ln>
            <a:noFill/>
          </a:ln>
        </p:spPr>
      </p:pic>
      <p:pic>
        <p:nvPicPr>
          <p:cNvPr id="242" name="Google Shape;242;p32"/>
          <p:cNvPicPr preferRelativeResize="0"/>
          <p:nvPr/>
        </p:nvPicPr>
        <p:blipFill rotWithShape="1">
          <a:blip r:embed="rId5">
            <a:alphaModFix/>
          </a:blip>
          <a:srcRect b="0" l="0" r="0" t="0"/>
          <a:stretch/>
        </p:blipFill>
        <p:spPr>
          <a:xfrm>
            <a:off x="10336828" y="89709"/>
            <a:ext cx="1614488" cy="9644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grpSp>
        <p:nvGrpSpPr>
          <p:cNvPr id="418" name="Google Shape;418;p41"/>
          <p:cNvGrpSpPr/>
          <p:nvPr/>
        </p:nvGrpSpPr>
        <p:grpSpPr>
          <a:xfrm>
            <a:off x="3" y="-63"/>
            <a:ext cx="12191456" cy="1135972"/>
            <a:chOff x="1488" y="2166738"/>
            <a:chExt cx="12189018" cy="975000"/>
          </a:xfrm>
        </p:grpSpPr>
        <p:sp>
          <p:nvSpPr>
            <p:cNvPr id="419" name="Google Shape;419;p41"/>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 name="Google Shape;420;p41"/>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421" name="Google Shape;421;p41"/>
            <p:cNvSpPr/>
            <p:nvPr/>
          </p:nvSpPr>
          <p:spPr>
            <a:xfrm>
              <a:off x="1951731" y="2166738"/>
              <a:ext cx="2437800" cy="975000"/>
            </a:xfrm>
            <a:prstGeom prst="chevron">
              <a:avLst>
                <a:gd fmla="val 50000" name="adj"/>
              </a:avLst>
            </a:prstGeom>
            <a:solidFill>
              <a:schemeClr val="accent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 name="Google Shape;422;p41"/>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423" name="Google Shape;423;p41"/>
            <p:cNvSpPr/>
            <p:nvPr/>
          </p:nvSpPr>
          <p:spPr>
            <a:xfrm>
              <a:off x="3901975" y="2166738"/>
              <a:ext cx="2437800" cy="975000"/>
            </a:xfrm>
            <a:prstGeom prst="chevron">
              <a:avLst>
                <a:gd fmla="val 50000" name="adj"/>
              </a:avLst>
            </a:prstGeom>
            <a:solidFill>
              <a:schemeClr val="accent2"/>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 name="Google Shape;424;p41"/>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425" name="Google Shape;425;p41"/>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 name="Google Shape;426;p41"/>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427" name="Google Shape;427;p41"/>
            <p:cNvSpPr/>
            <p:nvPr/>
          </p:nvSpPr>
          <p:spPr>
            <a:xfrm>
              <a:off x="7802462"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 name="Google Shape;428;p41"/>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429" name="Google Shape;429;p41"/>
            <p:cNvSpPr/>
            <p:nvPr/>
          </p:nvSpPr>
          <p:spPr>
            <a:xfrm>
              <a:off x="9752706"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41"/>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pic>
        <p:nvPicPr>
          <p:cNvPr id="431" name="Google Shape;431;p41"/>
          <p:cNvPicPr preferRelativeResize="0"/>
          <p:nvPr/>
        </p:nvPicPr>
        <p:blipFill rotWithShape="1">
          <a:blip r:embed="rId3">
            <a:alphaModFix/>
          </a:blip>
          <a:srcRect b="0" l="0" r="1234" t="0"/>
          <a:stretch/>
        </p:blipFill>
        <p:spPr>
          <a:xfrm>
            <a:off x="1469800" y="1824100"/>
            <a:ext cx="8579376" cy="2638425"/>
          </a:xfrm>
          <a:prstGeom prst="rect">
            <a:avLst/>
          </a:prstGeom>
          <a:noFill/>
          <a:ln cap="flat" cmpd="sng" w="28575">
            <a:solidFill>
              <a:schemeClr val="accent1"/>
            </a:solidFill>
            <a:prstDash val="solid"/>
            <a:round/>
            <a:headEnd len="sm" w="sm" type="none"/>
            <a:tailEnd len="sm" w="sm" type="none"/>
          </a:ln>
        </p:spPr>
      </p:pic>
      <p:pic>
        <p:nvPicPr>
          <p:cNvPr id="432" name="Google Shape;432;p41"/>
          <p:cNvPicPr preferRelativeResize="0"/>
          <p:nvPr/>
        </p:nvPicPr>
        <p:blipFill>
          <a:blip r:embed="rId4">
            <a:alphaModFix/>
          </a:blip>
          <a:stretch>
            <a:fillRect/>
          </a:stretch>
        </p:blipFill>
        <p:spPr>
          <a:xfrm>
            <a:off x="2684626" y="4801300"/>
            <a:ext cx="5991675" cy="1469850"/>
          </a:xfrm>
          <a:prstGeom prst="rect">
            <a:avLst/>
          </a:prstGeom>
          <a:noFill/>
          <a:ln cap="flat" cmpd="sng" w="28575">
            <a:solidFill>
              <a:schemeClr val="accent2"/>
            </a:solidFill>
            <a:prstDash val="solid"/>
            <a:round/>
            <a:headEnd len="sm" w="sm" type="none"/>
            <a:tailEnd len="sm" w="sm" type="none"/>
          </a:ln>
        </p:spPr>
      </p:pic>
      <p:sp>
        <p:nvSpPr>
          <p:cNvPr id="433" name="Google Shape;433;p41"/>
          <p:cNvSpPr txBox="1"/>
          <p:nvPr/>
        </p:nvSpPr>
        <p:spPr>
          <a:xfrm>
            <a:off x="4595725" y="12953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fr-FR" sz="1800">
                <a:solidFill>
                  <a:schemeClr val="dk1"/>
                </a:solidFill>
                <a:latin typeface="Montserrat"/>
                <a:ea typeface="Montserrat"/>
                <a:cs typeface="Montserrat"/>
                <a:sym typeface="Montserrat"/>
              </a:rPr>
              <a:t>Decision</a:t>
            </a:r>
            <a:r>
              <a:rPr b="1" lang="fr-FR" sz="1800">
                <a:solidFill>
                  <a:schemeClr val="dk1"/>
                </a:solidFill>
                <a:latin typeface="Montserrat"/>
                <a:ea typeface="Montserrat"/>
                <a:cs typeface="Montserrat"/>
                <a:sym typeface="Montserrat"/>
              </a:rPr>
              <a:t> Making:</a:t>
            </a:r>
            <a:endParaRPr b="1" sz="1800">
              <a:solidFill>
                <a:schemeClr val="dk1"/>
              </a:solidFill>
              <a:latin typeface="Montserrat"/>
              <a:ea typeface="Montserrat"/>
              <a:cs typeface="Montserrat"/>
              <a:sym typeface="Montserrat"/>
            </a:endParaRPr>
          </a:p>
        </p:txBody>
      </p:sp>
      <p:sp>
        <p:nvSpPr>
          <p:cNvPr id="434" name="Google Shape;434;p41"/>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1"/>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8</a:t>
            </a:r>
            <a:endParaRPr b="1" i="0" sz="1400" u="none" cap="none" strike="noStrike">
              <a:solidFill>
                <a:schemeClr val="lt1"/>
              </a:solidFill>
              <a:latin typeface="Montserrat"/>
              <a:ea typeface="Montserrat"/>
              <a:cs typeface="Montserrat"/>
              <a:sym typeface="Montserrat"/>
            </a:endParaRPr>
          </a:p>
        </p:txBody>
      </p:sp>
      <p:sp>
        <p:nvSpPr>
          <p:cNvPr id="436" name="Google Shape;436;p41"/>
          <p:cNvSpPr txBox="1"/>
          <p:nvPr/>
        </p:nvSpPr>
        <p:spPr>
          <a:xfrm>
            <a:off x="9887650" y="6451675"/>
            <a:ext cx="1117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22</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02</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sp>
        <p:nvSpPr>
          <p:cNvPr id="437" name="Google Shape;437;p41"/>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9</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 name="Shape 441"/>
        <p:cNvGrpSpPr/>
        <p:nvPr/>
      </p:nvGrpSpPr>
      <p:grpSpPr>
        <a:xfrm>
          <a:off x="0" y="0"/>
          <a:ext cx="0" cy="0"/>
          <a:chOff x="0" y="0"/>
          <a:chExt cx="0" cy="0"/>
        </a:xfrm>
      </p:grpSpPr>
      <p:cxnSp>
        <p:nvCxnSpPr>
          <p:cNvPr id="442" name="Google Shape;442;p42"/>
          <p:cNvCxnSpPr/>
          <p:nvPr/>
        </p:nvCxnSpPr>
        <p:spPr>
          <a:xfrm>
            <a:off x="4019400" y="1584475"/>
            <a:ext cx="8150400" cy="44700"/>
          </a:xfrm>
          <a:prstGeom prst="straightConnector1">
            <a:avLst/>
          </a:prstGeom>
          <a:noFill/>
          <a:ln cap="flat" cmpd="sng" w="76200">
            <a:solidFill>
              <a:srgbClr val="014F74"/>
            </a:solidFill>
            <a:prstDash val="solid"/>
            <a:miter lim="800000"/>
            <a:headEnd len="sm" w="sm" type="none"/>
            <a:tailEnd len="sm" w="sm" type="none"/>
          </a:ln>
        </p:spPr>
      </p:cxnSp>
      <p:cxnSp>
        <p:nvCxnSpPr>
          <p:cNvPr id="443" name="Google Shape;443;p42"/>
          <p:cNvCxnSpPr/>
          <p:nvPr/>
        </p:nvCxnSpPr>
        <p:spPr>
          <a:xfrm>
            <a:off x="0" y="4435144"/>
            <a:ext cx="4019400" cy="0"/>
          </a:xfrm>
          <a:prstGeom prst="straightConnector1">
            <a:avLst/>
          </a:prstGeom>
          <a:noFill/>
          <a:ln cap="flat" cmpd="sng" w="76200">
            <a:solidFill>
              <a:srgbClr val="E84E1A"/>
            </a:solidFill>
            <a:prstDash val="solid"/>
            <a:miter lim="800000"/>
            <a:headEnd len="sm" w="sm" type="none"/>
            <a:tailEnd len="sm" w="sm" type="none"/>
          </a:ln>
          <a:effectLst>
            <a:outerShdw blurRad="57150" rotWithShape="0" algn="bl" dist="19050">
              <a:schemeClr val="accent2">
                <a:alpha val="0"/>
              </a:schemeClr>
            </a:outerShdw>
            <a:reflection blurRad="0" dir="0" dist="0" endA="0" endPos="1000" fadeDir="5400012" kx="0" rotWithShape="0" algn="bl" stPos="0" sy="-100000" ky="0"/>
          </a:effectLst>
        </p:spPr>
      </p:cxnSp>
      <p:sp>
        <p:nvSpPr>
          <p:cNvPr id="444" name="Google Shape;444;p42"/>
          <p:cNvSpPr txBox="1"/>
          <p:nvPr/>
        </p:nvSpPr>
        <p:spPr>
          <a:xfrm>
            <a:off x="0" y="2535825"/>
            <a:ext cx="12096300" cy="643200"/>
          </a:xfrm>
          <a:prstGeom prst="rect">
            <a:avLst/>
          </a:prstGeom>
          <a:noFill/>
          <a:ln>
            <a:noFill/>
          </a:ln>
        </p:spPr>
        <p:txBody>
          <a:bodyPr anchorCtr="0" anchor="t" bIns="60950" lIns="121900" spcFirstLastPara="1" rIns="121900" wrap="square" tIns="60950">
            <a:noAutofit/>
          </a:bodyPr>
          <a:lstStyle/>
          <a:p>
            <a:pPr indent="0" lvl="0" marL="0" marR="0" rtl="0" algn="ctr">
              <a:lnSpc>
                <a:spcPct val="100000"/>
              </a:lnSpc>
              <a:spcBef>
                <a:spcPts val="0"/>
              </a:spcBef>
              <a:spcAft>
                <a:spcPts val="0"/>
              </a:spcAft>
              <a:buClr>
                <a:schemeClr val="dk1"/>
              </a:buClr>
              <a:buSzPts val="5900"/>
              <a:buFont typeface="Arial"/>
              <a:buNone/>
            </a:pPr>
            <a:r>
              <a:rPr b="1" lang="fr-FR" sz="5900">
                <a:solidFill>
                  <a:schemeClr val="accent1"/>
                </a:solidFill>
                <a:latin typeface="Montserrat"/>
                <a:ea typeface="Montserrat"/>
                <a:cs typeface="Montserrat"/>
                <a:sym typeface="Montserrat"/>
              </a:rPr>
              <a:t>Les technologies employées</a:t>
            </a:r>
            <a:endParaRPr b="1" sz="5900">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5900"/>
              <a:buFont typeface="Arial"/>
              <a:buNone/>
            </a:pPr>
            <a:r>
              <a:t/>
            </a:r>
            <a:endParaRPr b="1" sz="5900">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5900"/>
              <a:buFont typeface="Arial"/>
              <a:buNone/>
            </a:pPr>
            <a:r>
              <a:t/>
            </a:r>
            <a:endParaRPr b="1" sz="5900">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Font typeface="Arial"/>
              <a:buNone/>
            </a:pPr>
            <a:r>
              <a:t/>
            </a:r>
            <a:endParaRPr b="1" sz="5300">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5900"/>
              <a:buFont typeface="Arial"/>
              <a:buNone/>
            </a:pPr>
            <a:r>
              <a:t/>
            </a:r>
            <a:endParaRPr b="1" sz="5900">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DD3688"/>
              </a:buClr>
              <a:buSzPts val="4000"/>
              <a:buFont typeface="Bell MT"/>
              <a:buNone/>
            </a:pPr>
            <a:r>
              <a:t/>
            </a:r>
            <a:endParaRPr b="0" i="1" sz="3500" u="none" cap="none" strike="noStrike">
              <a:solidFill>
                <a:srgbClr val="014F74"/>
              </a:solidFill>
              <a:latin typeface="Montserrat ExtraBold"/>
              <a:ea typeface="Montserrat ExtraBold"/>
              <a:cs typeface="Montserrat ExtraBold"/>
              <a:sym typeface="Montserrat ExtraBold"/>
            </a:endParaRPr>
          </a:p>
        </p:txBody>
      </p:sp>
      <p:sp>
        <p:nvSpPr>
          <p:cNvPr id="445" name="Google Shape;445;p42"/>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2"/>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5</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
        <p:nvSpPr>
          <p:cNvPr id="447" name="Google Shape;447;p42"/>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3</a:t>
            </a:r>
            <a:endParaRPr b="1" i="0" sz="1400" u="none" cap="none" strike="noStrike">
              <a:solidFill>
                <a:schemeClr val="lt1"/>
              </a:solidFill>
              <a:latin typeface="Montserrat"/>
              <a:ea typeface="Montserrat"/>
              <a:cs typeface="Montserrat"/>
              <a:sym typeface="Montserrat"/>
            </a:endParaRPr>
          </a:p>
        </p:txBody>
      </p:sp>
      <p:sp>
        <p:nvSpPr>
          <p:cNvPr id="448" name="Google Shape;448;p42"/>
          <p:cNvSpPr txBox="1"/>
          <p:nvPr/>
        </p:nvSpPr>
        <p:spPr>
          <a:xfrm>
            <a:off x="10007225" y="6451675"/>
            <a:ext cx="99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19</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01</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spTree>
  </p:cSld>
  <p:clrMapOvr>
    <a:masterClrMapping/>
  </p:clrMapOvr>
  <mc:AlternateContent>
    <mc:Choice Requires="p14">
      <p:transition p14:dur="200">
        <p:push dir="r"/>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600"/>
                                        <p:tgtEl>
                                          <p:spTgt spid="4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600"/>
                                        <p:tgtEl>
                                          <p:spTgt spid="4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300"/>
                                        <p:tgtEl>
                                          <p:spTgt spid="4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43"/>
          <p:cNvSpPr/>
          <p:nvPr/>
        </p:nvSpPr>
        <p:spPr>
          <a:xfrm flipH="1" rot="5400000">
            <a:off x="-1410166" y="1410000"/>
            <a:ext cx="6858000" cy="4038000"/>
          </a:xfrm>
          <a:prstGeom prst="rect">
            <a:avLst/>
          </a:prstGeom>
          <a:gradFill>
            <a:gsLst>
              <a:gs pos="0">
                <a:srgbClr val="000000"/>
              </a:gs>
              <a:gs pos="8000">
                <a:srgbClr val="000000"/>
              </a:gs>
              <a:gs pos="100000">
                <a:srgbClr val="2F5496"/>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54" name="Google Shape;454;p43"/>
          <p:cNvSpPr/>
          <p:nvPr/>
        </p:nvSpPr>
        <p:spPr>
          <a:xfrm flipH="1" rot="5400000">
            <a:off x="-1410166" y="1420138"/>
            <a:ext cx="6858000" cy="4038000"/>
          </a:xfrm>
          <a:prstGeom prst="rect">
            <a:avLst/>
          </a:prstGeom>
          <a:gradFill>
            <a:gsLst>
              <a:gs pos="0">
                <a:srgbClr val="000000">
                  <a:alpha val="0"/>
                </a:srgbClr>
              </a:gs>
              <a:gs pos="99000">
                <a:srgbClr val="4472C4">
                  <a:alpha val="45882"/>
                </a:srgbClr>
              </a:gs>
              <a:gs pos="100000">
                <a:srgbClr val="4472C4">
                  <a:alpha val="45882"/>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55" name="Google Shape;455;p43"/>
          <p:cNvSpPr/>
          <p:nvPr/>
        </p:nvSpPr>
        <p:spPr>
          <a:xfrm flipH="1" rot="5400000">
            <a:off x="767833" y="3587995"/>
            <a:ext cx="2502000" cy="4038000"/>
          </a:xfrm>
          <a:prstGeom prst="rect">
            <a:avLst/>
          </a:prstGeom>
          <a:gradFill>
            <a:gsLst>
              <a:gs pos="0">
                <a:srgbClr val="4472C4">
                  <a:alpha val="28627"/>
                </a:srgbClr>
              </a:gs>
              <a:gs pos="2000">
                <a:srgbClr val="4472C4">
                  <a:alpha val="28627"/>
                </a:srgbClr>
              </a:gs>
              <a:gs pos="100000">
                <a:srgbClr val="000000">
                  <a:alpha val="29803"/>
                </a:srgbClr>
              </a:gs>
            </a:gsLst>
            <a:lin ang="779990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56" name="Google Shape;456;p43"/>
          <p:cNvSpPr/>
          <p:nvPr/>
        </p:nvSpPr>
        <p:spPr>
          <a:xfrm rot="-967356">
            <a:off x="-500907" y="968177"/>
            <a:ext cx="3897638" cy="4176045"/>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57" name="Google Shape;457;p43"/>
          <p:cNvSpPr/>
          <p:nvPr/>
        </p:nvSpPr>
        <p:spPr>
          <a:xfrm flipH="1" rot="5400000">
            <a:off x="-1410174" y="1399862"/>
            <a:ext cx="6858000" cy="4038000"/>
          </a:xfrm>
          <a:prstGeom prst="rect">
            <a:avLst/>
          </a:prstGeom>
          <a:gradFill>
            <a:gsLst>
              <a:gs pos="0">
                <a:srgbClr val="000000">
                  <a:alpha val="0"/>
                </a:srgbClr>
              </a:gs>
              <a:gs pos="99000">
                <a:srgbClr val="8DA9DB">
                  <a:alpha val="10980"/>
                </a:srgbClr>
              </a:gs>
              <a:gs pos="100000">
                <a:srgbClr val="8DA9DB">
                  <a:alpha val="1098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58" name="Google Shape;458;p43"/>
          <p:cNvSpPr txBox="1"/>
          <p:nvPr/>
        </p:nvSpPr>
        <p:spPr>
          <a:xfrm>
            <a:off x="669266" y="3018231"/>
            <a:ext cx="3114000" cy="1523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3100">
                <a:solidFill>
                  <a:schemeClr val="lt1"/>
                </a:solidFill>
                <a:latin typeface="Montserrat"/>
                <a:ea typeface="Montserrat"/>
                <a:cs typeface="Montserrat"/>
                <a:sym typeface="Montserrat"/>
              </a:rPr>
              <a:t>Choix de la carte électronique</a:t>
            </a:r>
            <a:endParaRPr b="1" sz="3100">
              <a:solidFill>
                <a:schemeClr val="lt1"/>
              </a:solidFill>
              <a:latin typeface="Montserrat"/>
              <a:ea typeface="Montserrat"/>
              <a:cs typeface="Montserrat"/>
              <a:sym typeface="Montserrat"/>
            </a:endParaRPr>
          </a:p>
        </p:txBody>
      </p:sp>
      <p:pic>
        <p:nvPicPr>
          <p:cNvPr id="459" name="Google Shape;459;p43"/>
          <p:cNvPicPr preferRelativeResize="0"/>
          <p:nvPr/>
        </p:nvPicPr>
        <p:blipFill rotWithShape="1">
          <a:blip r:embed="rId3">
            <a:alphaModFix/>
          </a:blip>
          <a:srcRect b="0" l="0" r="0" t="0"/>
          <a:stretch/>
        </p:blipFill>
        <p:spPr>
          <a:xfrm>
            <a:off x="5379630" y="889788"/>
            <a:ext cx="6036536" cy="5098705"/>
          </a:xfrm>
          <a:prstGeom prst="rect">
            <a:avLst/>
          </a:prstGeom>
          <a:noFill/>
          <a:ln cap="flat" cmpd="sng" w="28575">
            <a:solidFill>
              <a:schemeClr val="accent1"/>
            </a:solidFill>
            <a:prstDash val="solid"/>
            <a:round/>
            <a:headEnd len="sm" w="sm" type="none"/>
            <a:tailEnd len="sm" w="sm" type="none"/>
          </a:ln>
        </p:spPr>
      </p:pic>
      <p:sp>
        <p:nvSpPr>
          <p:cNvPr id="460" name="Google Shape;460;p43"/>
          <p:cNvSpPr/>
          <p:nvPr/>
        </p:nvSpPr>
        <p:spPr>
          <a:xfrm>
            <a:off x="5365591" y="3015599"/>
            <a:ext cx="6034500" cy="586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61" name="Google Shape;461;p43"/>
          <p:cNvSpPr/>
          <p:nvPr/>
        </p:nvSpPr>
        <p:spPr>
          <a:xfrm>
            <a:off x="5375888" y="4972086"/>
            <a:ext cx="6034500" cy="6279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62" name="Google Shape;462;p43"/>
          <p:cNvSpPr/>
          <p:nvPr/>
        </p:nvSpPr>
        <p:spPr>
          <a:xfrm>
            <a:off x="5375888" y="5600220"/>
            <a:ext cx="6034500" cy="3708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63" name="Google Shape;463;p43"/>
          <p:cNvSpPr/>
          <p:nvPr/>
        </p:nvSpPr>
        <p:spPr>
          <a:xfrm>
            <a:off x="5386185" y="2260885"/>
            <a:ext cx="6034500" cy="7725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64" name="Google Shape;464;p43"/>
          <p:cNvSpPr txBox="1"/>
          <p:nvPr/>
        </p:nvSpPr>
        <p:spPr>
          <a:xfrm>
            <a:off x="669266" y="3917106"/>
            <a:ext cx="31140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100">
                <a:solidFill>
                  <a:schemeClr val="lt1"/>
                </a:solidFill>
                <a:latin typeface="Montserrat"/>
                <a:ea typeface="Montserrat"/>
                <a:cs typeface="Montserrat"/>
                <a:sym typeface="Montserrat"/>
              </a:rPr>
              <a:t>ESP32</a:t>
            </a:r>
            <a:endParaRPr b="1" sz="1500">
              <a:latin typeface="Montserrat"/>
              <a:ea typeface="Montserrat"/>
              <a:cs typeface="Montserrat"/>
              <a:sym typeface="Montserrat"/>
            </a:endParaRPr>
          </a:p>
        </p:txBody>
      </p:sp>
      <p:pic>
        <p:nvPicPr>
          <p:cNvPr id="465" name="Google Shape;465;p43"/>
          <p:cNvPicPr preferRelativeResize="0"/>
          <p:nvPr/>
        </p:nvPicPr>
        <p:blipFill rotWithShape="1">
          <a:blip r:embed="rId4">
            <a:alphaModFix/>
          </a:blip>
          <a:srcRect b="0" l="0" r="0" t="0"/>
          <a:stretch/>
        </p:blipFill>
        <p:spPr>
          <a:xfrm>
            <a:off x="5006428" y="1761188"/>
            <a:ext cx="6200775" cy="3095625"/>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5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6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9" name="Shape 469"/>
        <p:cNvGrpSpPr/>
        <p:nvPr/>
      </p:nvGrpSpPr>
      <p:grpSpPr>
        <a:xfrm>
          <a:off x="0" y="0"/>
          <a:ext cx="0" cy="0"/>
          <a:chOff x="0" y="0"/>
          <a:chExt cx="0" cy="0"/>
        </a:xfrm>
      </p:grpSpPr>
      <p:sp>
        <p:nvSpPr>
          <p:cNvPr id="470" name="Google Shape;470;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71" name="Google Shape;471;p44"/>
          <p:cNvSpPr/>
          <p:nvPr/>
        </p:nvSpPr>
        <p:spPr>
          <a:xfrm>
            <a:off x="0" y="0"/>
            <a:ext cx="12188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72" name="Google Shape;472;p44"/>
          <p:cNvSpPr/>
          <p:nvPr/>
        </p:nvSpPr>
        <p:spPr>
          <a:xfrm flipH="1" rot="5400000">
            <a:off x="-1410166" y="1410000"/>
            <a:ext cx="6858000" cy="4038000"/>
          </a:xfrm>
          <a:prstGeom prst="rect">
            <a:avLst/>
          </a:prstGeom>
          <a:gradFill>
            <a:gsLst>
              <a:gs pos="0">
                <a:srgbClr val="000000"/>
              </a:gs>
              <a:gs pos="8000">
                <a:srgbClr val="000000"/>
              </a:gs>
              <a:gs pos="100000">
                <a:srgbClr val="2F5496"/>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73" name="Google Shape;473;p44"/>
          <p:cNvSpPr/>
          <p:nvPr/>
        </p:nvSpPr>
        <p:spPr>
          <a:xfrm flipH="1" rot="5400000">
            <a:off x="-1410166" y="1420138"/>
            <a:ext cx="6858000" cy="4038000"/>
          </a:xfrm>
          <a:prstGeom prst="rect">
            <a:avLst/>
          </a:prstGeom>
          <a:gradFill>
            <a:gsLst>
              <a:gs pos="0">
                <a:srgbClr val="000000">
                  <a:alpha val="0"/>
                </a:srgbClr>
              </a:gs>
              <a:gs pos="99000">
                <a:srgbClr val="4472C4">
                  <a:alpha val="45882"/>
                </a:srgbClr>
              </a:gs>
              <a:gs pos="100000">
                <a:srgbClr val="4472C4">
                  <a:alpha val="45882"/>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74" name="Google Shape;474;p44"/>
          <p:cNvSpPr/>
          <p:nvPr/>
        </p:nvSpPr>
        <p:spPr>
          <a:xfrm flipH="1" rot="5400000">
            <a:off x="767833" y="3587995"/>
            <a:ext cx="2502000" cy="4038000"/>
          </a:xfrm>
          <a:prstGeom prst="rect">
            <a:avLst/>
          </a:prstGeom>
          <a:gradFill>
            <a:gsLst>
              <a:gs pos="0">
                <a:srgbClr val="4472C4">
                  <a:alpha val="28627"/>
                </a:srgbClr>
              </a:gs>
              <a:gs pos="2000">
                <a:srgbClr val="4472C4">
                  <a:alpha val="28627"/>
                </a:srgbClr>
              </a:gs>
              <a:gs pos="100000">
                <a:srgbClr val="000000">
                  <a:alpha val="29803"/>
                </a:srgbClr>
              </a:gs>
            </a:gsLst>
            <a:lin ang="779990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75" name="Google Shape;475;p44"/>
          <p:cNvSpPr/>
          <p:nvPr/>
        </p:nvSpPr>
        <p:spPr>
          <a:xfrm rot="-967356">
            <a:off x="-500907" y="968177"/>
            <a:ext cx="3897638" cy="4176045"/>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76" name="Google Shape;476;p44"/>
          <p:cNvSpPr/>
          <p:nvPr/>
        </p:nvSpPr>
        <p:spPr>
          <a:xfrm flipH="1" rot="5400000">
            <a:off x="-1410174" y="1399862"/>
            <a:ext cx="6858000" cy="4038000"/>
          </a:xfrm>
          <a:prstGeom prst="rect">
            <a:avLst/>
          </a:prstGeom>
          <a:gradFill>
            <a:gsLst>
              <a:gs pos="0">
                <a:srgbClr val="000000">
                  <a:alpha val="0"/>
                </a:srgbClr>
              </a:gs>
              <a:gs pos="99000">
                <a:srgbClr val="8DA9DB">
                  <a:alpha val="10980"/>
                </a:srgbClr>
              </a:gs>
              <a:gs pos="100000">
                <a:srgbClr val="8DA9DB">
                  <a:alpha val="1098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77" name="Google Shape;477;p44"/>
          <p:cNvSpPr txBox="1"/>
          <p:nvPr>
            <p:ph type="title"/>
          </p:nvPr>
        </p:nvSpPr>
        <p:spPr>
          <a:xfrm>
            <a:off x="497614" y="195558"/>
            <a:ext cx="3201300" cy="3387600"/>
          </a:xfrm>
          <a:prstGeom prst="rect">
            <a:avLst/>
          </a:prstGeom>
          <a:noFill/>
          <a:ln>
            <a:noFill/>
          </a:ln>
        </p:spPr>
        <p:txBody>
          <a:bodyPr anchorCtr="0" anchor="b"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b="1" lang="fr-FR" sz="3100">
                <a:solidFill>
                  <a:schemeClr val="lt1"/>
                </a:solidFill>
                <a:latin typeface="Montserrat"/>
                <a:ea typeface="Montserrat"/>
                <a:cs typeface="Montserrat"/>
                <a:sym typeface="Montserrat"/>
              </a:rPr>
              <a:t>Les capteurs</a:t>
            </a:r>
            <a:endParaRPr b="1" sz="3100">
              <a:solidFill>
                <a:schemeClr val="lt1"/>
              </a:solidFill>
              <a:latin typeface="Montserrat"/>
              <a:ea typeface="Montserrat"/>
              <a:cs typeface="Montserrat"/>
              <a:sym typeface="Montserrat"/>
            </a:endParaRPr>
          </a:p>
        </p:txBody>
      </p:sp>
      <p:pic>
        <p:nvPicPr>
          <p:cNvPr id="478" name="Google Shape;478;p44"/>
          <p:cNvPicPr preferRelativeResize="0"/>
          <p:nvPr/>
        </p:nvPicPr>
        <p:blipFill rotWithShape="1">
          <a:blip r:embed="rId3">
            <a:alphaModFix/>
          </a:blip>
          <a:srcRect b="0" l="0" r="0" t="0"/>
          <a:stretch/>
        </p:blipFill>
        <p:spPr>
          <a:xfrm>
            <a:off x="5639587" y="1793818"/>
            <a:ext cx="4261157" cy="2983134"/>
          </a:xfrm>
          <a:prstGeom prst="rect">
            <a:avLst/>
          </a:prstGeom>
          <a:noFill/>
          <a:ln>
            <a:noFill/>
          </a:ln>
        </p:spPr>
      </p:pic>
      <p:sp>
        <p:nvSpPr>
          <p:cNvPr id="479" name="Google Shape;479;p44"/>
          <p:cNvSpPr txBox="1"/>
          <p:nvPr/>
        </p:nvSpPr>
        <p:spPr>
          <a:xfrm>
            <a:off x="4801097" y="4986479"/>
            <a:ext cx="6624300" cy="1046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fr-FR" sz="3100">
                <a:solidFill>
                  <a:schemeClr val="dk1"/>
                </a:solidFill>
                <a:latin typeface="Montserrat SemiBold"/>
                <a:ea typeface="Montserrat SemiBold"/>
                <a:cs typeface="Montserrat SemiBold"/>
                <a:sym typeface="Montserrat SemiBold"/>
              </a:rPr>
              <a:t>Capteur de PH+une sonde d'electrode</a:t>
            </a:r>
            <a:endParaRPr sz="3100">
              <a:solidFill>
                <a:schemeClr val="dk1"/>
              </a:solidFill>
              <a:latin typeface="Montserrat SemiBold"/>
              <a:ea typeface="Montserrat SemiBold"/>
              <a:cs typeface="Montserrat SemiBold"/>
              <a:sym typeface="Montserrat SemiBold"/>
            </a:endParaRPr>
          </a:p>
        </p:txBody>
      </p:sp>
      <p:pic>
        <p:nvPicPr>
          <p:cNvPr id="480" name="Google Shape;480;p44"/>
          <p:cNvPicPr preferRelativeResize="0"/>
          <p:nvPr/>
        </p:nvPicPr>
        <p:blipFill rotWithShape="1">
          <a:blip r:embed="rId4">
            <a:alphaModFix/>
          </a:blip>
          <a:srcRect b="0" l="0" r="0" t="0"/>
          <a:stretch/>
        </p:blipFill>
        <p:spPr>
          <a:xfrm>
            <a:off x="5961571" y="1070885"/>
            <a:ext cx="3135131" cy="3285132"/>
          </a:xfrm>
          <a:prstGeom prst="rect">
            <a:avLst/>
          </a:prstGeom>
          <a:noFill/>
          <a:ln>
            <a:noFill/>
          </a:ln>
        </p:spPr>
      </p:pic>
      <p:sp>
        <p:nvSpPr>
          <p:cNvPr id="481" name="Google Shape;481;p44"/>
          <p:cNvSpPr txBox="1"/>
          <p:nvPr/>
        </p:nvSpPr>
        <p:spPr>
          <a:xfrm>
            <a:off x="5636539" y="4601323"/>
            <a:ext cx="34740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100">
                <a:solidFill>
                  <a:srgbClr val="000000"/>
                </a:solidFill>
                <a:latin typeface="Calibri"/>
                <a:ea typeface="Calibri"/>
                <a:cs typeface="Calibri"/>
                <a:sym typeface="Calibri"/>
              </a:rPr>
              <a:t>Capteur de turbidité</a:t>
            </a:r>
            <a:endParaRPr sz="1200">
              <a:solidFill>
                <a:schemeClr val="dk1"/>
              </a:solidFill>
              <a:latin typeface="Times New Roman"/>
              <a:ea typeface="Times New Roman"/>
              <a:cs typeface="Times New Roman"/>
              <a:sym typeface="Times New Roman"/>
            </a:endParaRPr>
          </a:p>
        </p:txBody>
      </p:sp>
      <p:pic>
        <p:nvPicPr>
          <p:cNvPr id="482" name="Google Shape;482;p44"/>
          <p:cNvPicPr preferRelativeResize="0"/>
          <p:nvPr/>
        </p:nvPicPr>
        <p:blipFill rotWithShape="1">
          <a:blip r:embed="rId5">
            <a:alphaModFix/>
          </a:blip>
          <a:srcRect b="0" l="0" r="0" t="0"/>
          <a:stretch/>
        </p:blipFill>
        <p:spPr>
          <a:xfrm>
            <a:off x="5228350" y="1791116"/>
            <a:ext cx="4894826" cy="3676352"/>
          </a:xfrm>
          <a:prstGeom prst="rect">
            <a:avLst/>
          </a:prstGeom>
          <a:noFill/>
          <a:ln cap="flat" cmpd="sng" w="28575">
            <a:solidFill>
              <a:srgbClr val="E84E1A"/>
            </a:solidFill>
            <a:prstDash val="solid"/>
            <a:round/>
            <a:headEnd len="sm" w="sm" type="none"/>
            <a:tailEnd len="sm" w="sm" type="none"/>
          </a:ln>
        </p:spPr>
      </p:pic>
      <p:sp>
        <p:nvSpPr>
          <p:cNvPr id="483" name="Google Shape;483;p44"/>
          <p:cNvSpPr txBox="1"/>
          <p:nvPr/>
        </p:nvSpPr>
        <p:spPr>
          <a:xfrm>
            <a:off x="5495218" y="5750928"/>
            <a:ext cx="5924400" cy="1046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fr-FR" sz="3100">
                <a:solidFill>
                  <a:schemeClr val="dk1"/>
                </a:solidFill>
                <a:latin typeface="Montserrat SemiBold"/>
                <a:ea typeface="Montserrat SemiBold"/>
                <a:cs typeface="Montserrat SemiBold"/>
                <a:sym typeface="Montserrat SemiBold"/>
              </a:rPr>
              <a:t>Capteur de température DS 18B20</a:t>
            </a:r>
            <a:endParaRPr sz="3100">
              <a:solidFill>
                <a:schemeClr val="dk1"/>
              </a:solidFill>
              <a:latin typeface="Montserrat SemiBold"/>
              <a:ea typeface="Montserrat SemiBold"/>
              <a:cs typeface="Montserrat SemiBold"/>
              <a:sym typeface="Montserrat SemiBold"/>
            </a:endParaRPr>
          </a:p>
        </p:txBody>
      </p:sp>
      <p:pic>
        <p:nvPicPr>
          <p:cNvPr id="484" name="Google Shape;484;p44"/>
          <p:cNvPicPr preferRelativeResize="0"/>
          <p:nvPr/>
        </p:nvPicPr>
        <p:blipFill rotWithShape="1">
          <a:blip r:embed="rId6">
            <a:alphaModFix/>
          </a:blip>
          <a:srcRect b="0" l="0" r="0" t="0"/>
          <a:stretch/>
        </p:blipFill>
        <p:spPr>
          <a:xfrm>
            <a:off x="5961571" y="520272"/>
            <a:ext cx="3425089" cy="3846714"/>
          </a:xfrm>
          <a:prstGeom prst="rect">
            <a:avLst/>
          </a:prstGeom>
          <a:noFill/>
          <a:ln cap="flat" cmpd="sng" w="28575">
            <a:solidFill>
              <a:srgbClr val="E84E1A"/>
            </a:solidFill>
            <a:prstDash val="solid"/>
            <a:round/>
            <a:headEnd len="sm" w="sm" type="none"/>
            <a:tailEnd len="sm" w="sm" type="none"/>
          </a:ln>
        </p:spPr>
      </p:pic>
      <p:sp>
        <p:nvSpPr>
          <p:cNvPr id="485" name="Google Shape;485;p44"/>
          <p:cNvSpPr txBox="1"/>
          <p:nvPr/>
        </p:nvSpPr>
        <p:spPr>
          <a:xfrm>
            <a:off x="6263987" y="4879453"/>
            <a:ext cx="3681600" cy="1046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3100">
                <a:solidFill>
                  <a:schemeClr val="dk1"/>
                </a:solidFill>
                <a:latin typeface="Montserrat SemiBold"/>
                <a:ea typeface="Montserrat SemiBold"/>
                <a:cs typeface="Montserrat SemiBold"/>
                <a:sym typeface="Montserrat SemiBold"/>
              </a:rPr>
              <a:t>Capteur TDS SEN 0244</a:t>
            </a:r>
            <a:endParaRPr sz="1500">
              <a:latin typeface="Montserrat SemiBold"/>
              <a:ea typeface="Montserrat SemiBold"/>
              <a:cs typeface="Montserrat SemiBold"/>
              <a:sym typeface="Montserra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p45"/>
          <p:cNvSpPr/>
          <p:nvPr/>
        </p:nvSpPr>
        <p:spPr>
          <a:xfrm flipH="1" rot="5400000">
            <a:off x="-1410166" y="1410000"/>
            <a:ext cx="6858000" cy="4038000"/>
          </a:xfrm>
          <a:prstGeom prst="rect">
            <a:avLst/>
          </a:prstGeom>
          <a:gradFill>
            <a:gsLst>
              <a:gs pos="0">
                <a:srgbClr val="000000"/>
              </a:gs>
              <a:gs pos="8000">
                <a:srgbClr val="000000"/>
              </a:gs>
              <a:gs pos="100000">
                <a:srgbClr val="2F5496"/>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91" name="Google Shape;491;p45"/>
          <p:cNvSpPr/>
          <p:nvPr/>
        </p:nvSpPr>
        <p:spPr>
          <a:xfrm flipH="1" rot="5400000">
            <a:off x="-1410166" y="1420138"/>
            <a:ext cx="6858000" cy="4038000"/>
          </a:xfrm>
          <a:prstGeom prst="rect">
            <a:avLst/>
          </a:prstGeom>
          <a:gradFill>
            <a:gsLst>
              <a:gs pos="0">
                <a:srgbClr val="000000">
                  <a:alpha val="0"/>
                </a:srgbClr>
              </a:gs>
              <a:gs pos="99000">
                <a:srgbClr val="4472C4">
                  <a:alpha val="45882"/>
                </a:srgbClr>
              </a:gs>
              <a:gs pos="100000">
                <a:srgbClr val="4472C4">
                  <a:alpha val="45882"/>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92" name="Google Shape;492;p45"/>
          <p:cNvSpPr/>
          <p:nvPr/>
        </p:nvSpPr>
        <p:spPr>
          <a:xfrm flipH="1" rot="5400000">
            <a:off x="767833" y="3587995"/>
            <a:ext cx="2502000" cy="4038000"/>
          </a:xfrm>
          <a:prstGeom prst="rect">
            <a:avLst/>
          </a:prstGeom>
          <a:gradFill>
            <a:gsLst>
              <a:gs pos="0">
                <a:srgbClr val="4472C4">
                  <a:alpha val="28627"/>
                </a:srgbClr>
              </a:gs>
              <a:gs pos="2000">
                <a:srgbClr val="4472C4">
                  <a:alpha val="28627"/>
                </a:srgbClr>
              </a:gs>
              <a:gs pos="100000">
                <a:srgbClr val="000000">
                  <a:alpha val="29803"/>
                </a:srgbClr>
              </a:gs>
            </a:gsLst>
            <a:lin ang="779990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93" name="Google Shape;493;p45"/>
          <p:cNvSpPr/>
          <p:nvPr/>
        </p:nvSpPr>
        <p:spPr>
          <a:xfrm rot="-967356">
            <a:off x="-500907" y="968177"/>
            <a:ext cx="3897638" cy="4176045"/>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94" name="Google Shape;494;p45"/>
          <p:cNvSpPr/>
          <p:nvPr/>
        </p:nvSpPr>
        <p:spPr>
          <a:xfrm flipH="1" rot="5400000">
            <a:off x="-1410174" y="1399862"/>
            <a:ext cx="6858000" cy="4038000"/>
          </a:xfrm>
          <a:prstGeom prst="rect">
            <a:avLst/>
          </a:prstGeom>
          <a:gradFill>
            <a:gsLst>
              <a:gs pos="0">
                <a:srgbClr val="000000">
                  <a:alpha val="0"/>
                </a:srgbClr>
              </a:gs>
              <a:gs pos="99000">
                <a:srgbClr val="8DA9DB">
                  <a:alpha val="10980"/>
                </a:srgbClr>
              </a:gs>
              <a:gs pos="100000">
                <a:srgbClr val="8DA9DB">
                  <a:alpha val="1098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95" name="Google Shape;495;p45"/>
          <p:cNvSpPr txBox="1"/>
          <p:nvPr>
            <p:ph type="title"/>
          </p:nvPr>
        </p:nvSpPr>
        <p:spPr>
          <a:xfrm>
            <a:off x="363749" y="144071"/>
            <a:ext cx="3201300" cy="3387600"/>
          </a:xfrm>
          <a:prstGeom prst="rect">
            <a:avLst/>
          </a:prstGeom>
          <a:noFill/>
          <a:ln>
            <a:noFill/>
          </a:ln>
        </p:spPr>
        <p:txBody>
          <a:bodyPr anchorCtr="0" anchor="b"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b="1" lang="fr-FR" sz="3100">
                <a:solidFill>
                  <a:schemeClr val="lt1"/>
                </a:solidFill>
                <a:latin typeface="Montserrat"/>
                <a:ea typeface="Montserrat"/>
                <a:cs typeface="Montserrat"/>
                <a:sym typeface="Montserrat"/>
              </a:rPr>
              <a:t>Afficheur</a:t>
            </a:r>
            <a:endParaRPr b="1" sz="3100">
              <a:solidFill>
                <a:schemeClr val="lt1"/>
              </a:solidFill>
              <a:latin typeface="Montserrat"/>
              <a:ea typeface="Montserrat"/>
              <a:cs typeface="Montserrat"/>
              <a:sym typeface="Montserrat"/>
            </a:endParaRPr>
          </a:p>
        </p:txBody>
      </p:sp>
      <p:pic>
        <p:nvPicPr>
          <p:cNvPr id="496" name="Google Shape;496;p45"/>
          <p:cNvPicPr preferRelativeResize="0"/>
          <p:nvPr>
            <p:ph idx="1" type="body"/>
          </p:nvPr>
        </p:nvPicPr>
        <p:blipFill rotWithShape="1">
          <a:blip r:embed="rId3">
            <a:alphaModFix/>
          </a:blip>
          <a:srcRect b="0" l="0" r="0" t="0"/>
          <a:stretch/>
        </p:blipFill>
        <p:spPr>
          <a:xfrm>
            <a:off x="6209427" y="1631277"/>
            <a:ext cx="3972000" cy="3972000"/>
          </a:xfrm>
          <a:prstGeom prst="rect">
            <a:avLst/>
          </a:prstGeom>
          <a:noFill/>
          <a:ln cap="flat" cmpd="sng" w="28575">
            <a:solidFill>
              <a:srgbClr val="E84E1A"/>
            </a:solidFill>
            <a:prstDash val="solid"/>
            <a:round/>
            <a:headEnd len="sm" w="sm" type="none"/>
            <a:tailEnd len="sm" w="sm" type="none"/>
          </a:ln>
        </p:spPr>
      </p:pic>
      <p:sp>
        <p:nvSpPr>
          <p:cNvPr id="497" name="Google Shape;497;p45"/>
          <p:cNvSpPr txBox="1"/>
          <p:nvPr/>
        </p:nvSpPr>
        <p:spPr>
          <a:xfrm>
            <a:off x="6950187" y="5218378"/>
            <a:ext cx="2743200" cy="384900"/>
          </a:xfrm>
          <a:prstGeom prst="rect">
            <a:avLst/>
          </a:prstGeom>
          <a:noFill/>
          <a:ln cap="flat" cmpd="sng" w="28575">
            <a:solidFill>
              <a:srgbClr val="E84E1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fr-FR" sz="1900">
                <a:solidFill>
                  <a:schemeClr val="dk1"/>
                </a:solidFill>
                <a:latin typeface="Montserrat SemiBold"/>
                <a:ea typeface="Montserrat SemiBold"/>
                <a:cs typeface="Montserrat SemiBold"/>
                <a:sym typeface="Montserrat SemiBold"/>
              </a:rPr>
              <a:t>Afficheur OLED 1.54</a:t>
            </a:r>
            <a:endParaRPr sz="19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46"/>
          <p:cNvPicPr preferRelativeResize="0"/>
          <p:nvPr/>
        </p:nvPicPr>
        <p:blipFill rotWithShape="1">
          <a:blip r:embed="rId3">
            <a:alphaModFix/>
          </a:blip>
          <a:srcRect b="0" l="0" r="0" t="0"/>
          <a:stretch/>
        </p:blipFill>
        <p:spPr>
          <a:xfrm>
            <a:off x="1471869" y="1261547"/>
            <a:ext cx="9001125" cy="4829175"/>
          </a:xfrm>
          <a:prstGeom prst="rect">
            <a:avLst/>
          </a:prstGeom>
          <a:noFill/>
          <a:ln cap="flat" cmpd="sng" w="28575">
            <a:solidFill>
              <a:schemeClr val="accent1"/>
            </a:solidFill>
            <a:prstDash val="solid"/>
            <a:round/>
            <a:headEnd len="sm" w="sm" type="none"/>
            <a:tailEnd len="sm" w="sm" type="none"/>
          </a:ln>
        </p:spPr>
      </p:pic>
      <p:sp>
        <p:nvSpPr>
          <p:cNvPr id="503" name="Google Shape;503;p46"/>
          <p:cNvSpPr txBox="1"/>
          <p:nvPr/>
        </p:nvSpPr>
        <p:spPr>
          <a:xfrm>
            <a:off x="3694324" y="6133375"/>
            <a:ext cx="53265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500">
                <a:solidFill>
                  <a:schemeClr val="dk1"/>
                </a:solidFill>
                <a:latin typeface="Montserrat"/>
                <a:ea typeface="Montserrat"/>
                <a:cs typeface="Montserrat"/>
                <a:sym typeface="Montserrat"/>
              </a:rPr>
              <a:t>Schéma </a:t>
            </a:r>
            <a:r>
              <a:rPr b="1" lang="fr-FR" sz="3500">
                <a:solidFill>
                  <a:schemeClr val="dk1"/>
                </a:solidFill>
                <a:latin typeface="Montserrat"/>
                <a:ea typeface="Montserrat"/>
                <a:cs typeface="Montserrat"/>
                <a:sym typeface="Montserrat"/>
              </a:rPr>
              <a:t>synoptique</a:t>
            </a:r>
            <a:r>
              <a:rPr b="1" lang="fr-FR" sz="3500">
                <a:solidFill>
                  <a:schemeClr val="dk1"/>
                </a:solidFill>
                <a:latin typeface="Montserrat"/>
                <a:ea typeface="Montserrat"/>
                <a:cs typeface="Montserrat"/>
                <a:sym typeface="Montserrat"/>
              </a:rPr>
              <a:t> </a:t>
            </a:r>
            <a:endParaRPr b="1" sz="3500">
              <a:solidFill>
                <a:schemeClr val="dk1"/>
              </a:solidFill>
              <a:latin typeface="Montserrat"/>
              <a:ea typeface="Montserrat"/>
              <a:cs typeface="Montserrat"/>
              <a:sym typeface="Montserrat"/>
            </a:endParaRPr>
          </a:p>
        </p:txBody>
      </p:sp>
      <p:grpSp>
        <p:nvGrpSpPr>
          <p:cNvPr id="504" name="Google Shape;504;p46"/>
          <p:cNvGrpSpPr/>
          <p:nvPr/>
        </p:nvGrpSpPr>
        <p:grpSpPr>
          <a:xfrm>
            <a:off x="3" y="-63"/>
            <a:ext cx="12191456" cy="1135972"/>
            <a:chOff x="1488" y="2166738"/>
            <a:chExt cx="12189018" cy="975000"/>
          </a:xfrm>
        </p:grpSpPr>
        <p:sp>
          <p:nvSpPr>
            <p:cNvPr id="505" name="Google Shape;505;p46"/>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6" name="Google Shape;506;p46"/>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507" name="Google Shape;507;p46"/>
            <p:cNvSpPr/>
            <p:nvPr/>
          </p:nvSpPr>
          <p:spPr>
            <a:xfrm>
              <a:off x="1951731"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8" name="Google Shape;508;p46"/>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509" name="Google Shape;509;p46"/>
            <p:cNvSpPr/>
            <p:nvPr/>
          </p:nvSpPr>
          <p:spPr>
            <a:xfrm>
              <a:off x="3901975" y="2166738"/>
              <a:ext cx="2437800" cy="975000"/>
            </a:xfrm>
            <a:prstGeom prst="chevron">
              <a:avLst>
                <a:gd fmla="val 50000" name="adj"/>
              </a:avLst>
            </a:prstGeom>
            <a:solidFill>
              <a:srgbClr val="014F74"/>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0" name="Google Shape;510;p46"/>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511" name="Google Shape;511;p46"/>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2" name="Google Shape;512;p46"/>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513" name="Google Shape;513;p46"/>
            <p:cNvSpPr/>
            <p:nvPr/>
          </p:nvSpPr>
          <p:spPr>
            <a:xfrm>
              <a:off x="7802462" y="2166738"/>
              <a:ext cx="2437800" cy="975000"/>
            </a:xfrm>
            <a:prstGeom prst="chevron">
              <a:avLst>
                <a:gd fmla="val 50000" name="adj"/>
              </a:avLst>
            </a:prstGeom>
            <a:solidFill>
              <a:srgbClr val="E84E1A"/>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4" name="Google Shape;514;p46"/>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515" name="Google Shape;515;p46"/>
            <p:cNvSpPr/>
            <p:nvPr/>
          </p:nvSpPr>
          <p:spPr>
            <a:xfrm>
              <a:off x="9752706"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6" name="Google Shape;516;p46"/>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22" name="Google Shape;522;p47"/>
          <p:cNvSpPr/>
          <p:nvPr/>
        </p:nvSpPr>
        <p:spPr>
          <a:xfrm>
            <a:off x="0" y="0"/>
            <a:ext cx="12188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23" name="Google Shape;523;p47"/>
          <p:cNvSpPr/>
          <p:nvPr/>
        </p:nvSpPr>
        <p:spPr>
          <a:xfrm flipH="1" rot="5400000">
            <a:off x="-1410166" y="1410000"/>
            <a:ext cx="6858000" cy="4038000"/>
          </a:xfrm>
          <a:prstGeom prst="rect">
            <a:avLst/>
          </a:prstGeom>
          <a:gradFill>
            <a:gsLst>
              <a:gs pos="0">
                <a:srgbClr val="000000"/>
              </a:gs>
              <a:gs pos="8000">
                <a:srgbClr val="000000"/>
              </a:gs>
              <a:gs pos="100000">
                <a:srgbClr val="2F5496"/>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24" name="Google Shape;524;p47"/>
          <p:cNvSpPr/>
          <p:nvPr/>
        </p:nvSpPr>
        <p:spPr>
          <a:xfrm flipH="1" rot="5400000">
            <a:off x="-1410166" y="1420138"/>
            <a:ext cx="6858000" cy="4038000"/>
          </a:xfrm>
          <a:prstGeom prst="rect">
            <a:avLst/>
          </a:prstGeom>
          <a:gradFill>
            <a:gsLst>
              <a:gs pos="0">
                <a:srgbClr val="000000">
                  <a:alpha val="0"/>
                </a:srgbClr>
              </a:gs>
              <a:gs pos="99000">
                <a:srgbClr val="4472C4">
                  <a:alpha val="45882"/>
                </a:srgbClr>
              </a:gs>
              <a:gs pos="100000">
                <a:srgbClr val="4472C4">
                  <a:alpha val="45882"/>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25" name="Google Shape;525;p47"/>
          <p:cNvSpPr/>
          <p:nvPr/>
        </p:nvSpPr>
        <p:spPr>
          <a:xfrm flipH="1" rot="5400000">
            <a:off x="767833" y="3587995"/>
            <a:ext cx="2502000" cy="4038000"/>
          </a:xfrm>
          <a:prstGeom prst="rect">
            <a:avLst/>
          </a:prstGeom>
          <a:gradFill>
            <a:gsLst>
              <a:gs pos="0">
                <a:srgbClr val="4472C4">
                  <a:alpha val="28627"/>
                </a:srgbClr>
              </a:gs>
              <a:gs pos="2000">
                <a:srgbClr val="4472C4">
                  <a:alpha val="28627"/>
                </a:srgbClr>
              </a:gs>
              <a:gs pos="100000">
                <a:srgbClr val="000000">
                  <a:alpha val="29803"/>
                </a:srgbClr>
              </a:gs>
            </a:gsLst>
            <a:lin ang="779990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26" name="Google Shape;526;p47"/>
          <p:cNvSpPr/>
          <p:nvPr/>
        </p:nvSpPr>
        <p:spPr>
          <a:xfrm rot="-967356">
            <a:off x="-500907" y="968177"/>
            <a:ext cx="3897638" cy="4176045"/>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27" name="Google Shape;527;p47"/>
          <p:cNvSpPr/>
          <p:nvPr/>
        </p:nvSpPr>
        <p:spPr>
          <a:xfrm flipH="1" rot="5400000">
            <a:off x="-1410174" y="1399862"/>
            <a:ext cx="6858000" cy="4038000"/>
          </a:xfrm>
          <a:prstGeom prst="rect">
            <a:avLst/>
          </a:prstGeom>
          <a:gradFill>
            <a:gsLst>
              <a:gs pos="0">
                <a:srgbClr val="000000">
                  <a:alpha val="0"/>
                </a:srgbClr>
              </a:gs>
              <a:gs pos="99000">
                <a:srgbClr val="8DA9DB">
                  <a:alpha val="10980"/>
                </a:srgbClr>
              </a:gs>
              <a:gs pos="100000">
                <a:srgbClr val="8DA9DB">
                  <a:alpha val="1098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28" name="Google Shape;528;p47"/>
          <p:cNvSpPr txBox="1"/>
          <p:nvPr>
            <p:ph type="title"/>
          </p:nvPr>
        </p:nvSpPr>
        <p:spPr>
          <a:xfrm>
            <a:off x="198875" y="968400"/>
            <a:ext cx="3639900" cy="3387600"/>
          </a:xfrm>
          <a:prstGeom prst="rect">
            <a:avLst/>
          </a:prstGeom>
          <a:noFill/>
          <a:ln>
            <a:noFill/>
          </a:ln>
        </p:spPr>
        <p:txBody>
          <a:bodyPr anchorCtr="0" anchor="b"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b="1" lang="fr-FR" sz="3100">
                <a:solidFill>
                  <a:schemeClr val="lt1"/>
                </a:solidFill>
                <a:latin typeface="Montserrat"/>
                <a:ea typeface="Montserrat"/>
                <a:cs typeface="Montserrat"/>
                <a:sym typeface="Montserrat"/>
              </a:rPr>
              <a:t>Communication des capteurs avec notre microcontrôleur</a:t>
            </a:r>
            <a:endParaRPr b="1" sz="3100">
              <a:solidFill>
                <a:schemeClr val="lt1"/>
              </a:solidFill>
              <a:latin typeface="Montserrat"/>
              <a:ea typeface="Montserrat"/>
              <a:cs typeface="Montserrat"/>
              <a:sym typeface="Montserrat"/>
            </a:endParaRPr>
          </a:p>
        </p:txBody>
      </p:sp>
      <p:pic>
        <p:nvPicPr>
          <p:cNvPr id="529" name="Google Shape;529;p47"/>
          <p:cNvPicPr preferRelativeResize="0"/>
          <p:nvPr/>
        </p:nvPicPr>
        <p:blipFill rotWithShape="1">
          <a:blip r:embed="rId3">
            <a:alphaModFix/>
          </a:blip>
          <a:srcRect b="0" l="0" r="0" t="0"/>
          <a:stretch/>
        </p:blipFill>
        <p:spPr>
          <a:xfrm>
            <a:off x="5446626" y="1655419"/>
            <a:ext cx="2905125" cy="3114675"/>
          </a:xfrm>
          <a:prstGeom prst="rect">
            <a:avLst/>
          </a:prstGeom>
          <a:noFill/>
          <a:ln>
            <a:noFill/>
          </a:ln>
        </p:spPr>
      </p:pic>
      <p:sp>
        <p:nvSpPr>
          <p:cNvPr id="530" name="Google Shape;530;p47"/>
          <p:cNvSpPr txBox="1"/>
          <p:nvPr/>
        </p:nvSpPr>
        <p:spPr>
          <a:xfrm>
            <a:off x="6094898" y="4730402"/>
            <a:ext cx="16620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900">
                <a:solidFill>
                  <a:schemeClr val="dk1"/>
                </a:solidFill>
                <a:latin typeface="Calibri"/>
                <a:ea typeface="Calibri"/>
                <a:cs typeface="Calibri"/>
                <a:sym typeface="Calibri"/>
              </a:rPr>
              <a:t>Arduino IDE</a:t>
            </a:r>
            <a:endParaRPr sz="1900">
              <a:solidFill>
                <a:schemeClr val="dk1"/>
              </a:solidFill>
              <a:latin typeface="Calibri"/>
              <a:ea typeface="Calibri"/>
              <a:cs typeface="Calibri"/>
              <a:sym typeface="Calibri"/>
            </a:endParaRPr>
          </a:p>
        </p:txBody>
      </p:sp>
      <p:pic>
        <p:nvPicPr>
          <p:cNvPr id="531" name="Google Shape;531;p47"/>
          <p:cNvPicPr preferRelativeResize="0"/>
          <p:nvPr/>
        </p:nvPicPr>
        <p:blipFill rotWithShape="1">
          <a:blip r:embed="rId4">
            <a:alphaModFix/>
          </a:blip>
          <a:srcRect b="0" l="0" r="0" t="0"/>
          <a:stretch/>
        </p:blipFill>
        <p:spPr>
          <a:xfrm>
            <a:off x="4663260" y="1218813"/>
            <a:ext cx="6016455" cy="3874615"/>
          </a:xfrm>
          <a:prstGeom prst="rect">
            <a:avLst/>
          </a:prstGeom>
          <a:noFill/>
          <a:ln>
            <a:noFill/>
          </a:ln>
        </p:spPr>
      </p:pic>
      <p:sp>
        <p:nvSpPr>
          <p:cNvPr id="532" name="Google Shape;532;p47"/>
          <p:cNvSpPr txBox="1"/>
          <p:nvPr/>
        </p:nvSpPr>
        <p:spPr>
          <a:xfrm>
            <a:off x="6071361" y="5249031"/>
            <a:ext cx="27432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900">
                <a:solidFill>
                  <a:schemeClr val="dk1"/>
                </a:solidFill>
                <a:latin typeface="Calibri"/>
                <a:ea typeface="Calibri"/>
                <a:cs typeface="Calibri"/>
                <a:sym typeface="Calibri"/>
              </a:rPr>
              <a:t>Communication OnWire</a:t>
            </a:r>
            <a:endParaRPr sz="1900">
              <a:solidFill>
                <a:schemeClr val="dk1"/>
              </a:solidFill>
              <a:latin typeface="Calibri"/>
              <a:ea typeface="Calibri"/>
              <a:cs typeface="Calibri"/>
              <a:sym typeface="Calibri"/>
            </a:endParaRPr>
          </a:p>
        </p:txBody>
      </p:sp>
      <p:pic>
        <p:nvPicPr>
          <p:cNvPr id="533" name="Google Shape;533;p47"/>
          <p:cNvPicPr preferRelativeResize="0"/>
          <p:nvPr/>
        </p:nvPicPr>
        <p:blipFill rotWithShape="1">
          <a:blip r:embed="rId5">
            <a:alphaModFix/>
          </a:blip>
          <a:srcRect b="0" l="0" r="0" t="0"/>
          <a:stretch/>
        </p:blipFill>
        <p:spPr>
          <a:xfrm>
            <a:off x="4025600" y="1456168"/>
            <a:ext cx="8053772" cy="3832396"/>
          </a:xfrm>
          <a:prstGeom prst="rect">
            <a:avLst/>
          </a:prstGeom>
          <a:noFill/>
          <a:ln>
            <a:noFill/>
          </a:ln>
        </p:spPr>
      </p:pic>
      <p:sp>
        <p:nvSpPr>
          <p:cNvPr id="534" name="Google Shape;534;p47"/>
          <p:cNvSpPr/>
          <p:nvPr/>
        </p:nvSpPr>
        <p:spPr>
          <a:xfrm>
            <a:off x="4027736" y="4824819"/>
            <a:ext cx="2234400" cy="46320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35" name="Google Shape;535;p47"/>
          <p:cNvSpPr txBox="1"/>
          <p:nvPr/>
        </p:nvSpPr>
        <p:spPr>
          <a:xfrm>
            <a:off x="5934500" y="5238893"/>
            <a:ext cx="27432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900">
                <a:solidFill>
                  <a:schemeClr val="dk1"/>
                </a:solidFill>
                <a:latin typeface="Calibri"/>
                <a:ea typeface="Calibri"/>
                <a:cs typeface="Calibri"/>
                <a:sym typeface="Calibri"/>
              </a:rPr>
              <a:t>Résultat de la  simulation</a:t>
            </a:r>
            <a:endParaRPr sz="1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9" name="Shape 539"/>
        <p:cNvGrpSpPr/>
        <p:nvPr/>
      </p:nvGrpSpPr>
      <p:grpSpPr>
        <a:xfrm>
          <a:off x="0" y="0"/>
          <a:ext cx="0" cy="0"/>
          <a:chOff x="0" y="0"/>
          <a:chExt cx="0" cy="0"/>
        </a:xfrm>
      </p:grpSpPr>
      <p:sp>
        <p:nvSpPr>
          <p:cNvPr id="540" name="Google Shape;540;p4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41" name="Google Shape;541;p48"/>
          <p:cNvSpPr/>
          <p:nvPr/>
        </p:nvSpPr>
        <p:spPr>
          <a:xfrm>
            <a:off x="0" y="0"/>
            <a:ext cx="12188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42" name="Google Shape;542;p48"/>
          <p:cNvSpPr/>
          <p:nvPr/>
        </p:nvSpPr>
        <p:spPr>
          <a:xfrm flipH="1" rot="5400000">
            <a:off x="-1410166" y="1410000"/>
            <a:ext cx="6858000" cy="4038000"/>
          </a:xfrm>
          <a:prstGeom prst="rect">
            <a:avLst/>
          </a:prstGeom>
          <a:gradFill>
            <a:gsLst>
              <a:gs pos="0">
                <a:srgbClr val="000000"/>
              </a:gs>
              <a:gs pos="8000">
                <a:srgbClr val="000000"/>
              </a:gs>
              <a:gs pos="100000">
                <a:srgbClr val="2F5496"/>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43" name="Google Shape;543;p48"/>
          <p:cNvSpPr/>
          <p:nvPr/>
        </p:nvSpPr>
        <p:spPr>
          <a:xfrm flipH="1" rot="5400000">
            <a:off x="-1410166" y="1420138"/>
            <a:ext cx="6858000" cy="4038000"/>
          </a:xfrm>
          <a:prstGeom prst="rect">
            <a:avLst/>
          </a:prstGeom>
          <a:gradFill>
            <a:gsLst>
              <a:gs pos="0">
                <a:srgbClr val="000000">
                  <a:alpha val="0"/>
                </a:srgbClr>
              </a:gs>
              <a:gs pos="99000">
                <a:srgbClr val="4472C4">
                  <a:alpha val="45882"/>
                </a:srgbClr>
              </a:gs>
              <a:gs pos="100000">
                <a:srgbClr val="4472C4">
                  <a:alpha val="45882"/>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44" name="Google Shape;544;p48"/>
          <p:cNvSpPr/>
          <p:nvPr/>
        </p:nvSpPr>
        <p:spPr>
          <a:xfrm flipH="1" rot="5400000">
            <a:off x="767833" y="3587995"/>
            <a:ext cx="2502000" cy="4038000"/>
          </a:xfrm>
          <a:prstGeom prst="rect">
            <a:avLst/>
          </a:prstGeom>
          <a:gradFill>
            <a:gsLst>
              <a:gs pos="0">
                <a:srgbClr val="4472C4">
                  <a:alpha val="28627"/>
                </a:srgbClr>
              </a:gs>
              <a:gs pos="2000">
                <a:srgbClr val="4472C4">
                  <a:alpha val="28627"/>
                </a:srgbClr>
              </a:gs>
              <a:gs pos="100000">
                <a:srgbClr val="000000">
                  <a:alpha val="29803"/>
                </a:srgbClr>
              </a:gs>
            </a:gsLst>
            <a:lin ang="779990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45" name="Google Shape;545;p48"/>
          <p:cNvSpPr/>
          <p:nvPr/>
        </p:nvSpPr>
        <p:spPr>
          <a:xfrm rot="-967356">
            <a:off x="-500907" y="968177"/>
            <a:ext cx="3897638" cy="4176045"/>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46" name="Google Shape;546;p48"/>
          <p:cNvSpPr/>
          <p:nvPr/>
        </p:nvSpPr>
        <p:spPr>
          <a:xfrm flipH="1" rot="5400000">
            <a:off x="-1410174" y="1399862"/>
            <a:ext cx="6858000" cy="4038000"/>
          </a:xfrm>
          <a:prstGeom prst="rect">
            <a:avLst/>
          </a:prstGeom>
          <a:gradFill>
            <a:gsLst>
              <a:gs pos="0">
                <a:srgbClr val="000000">
                  <a:alpha val="0"/>
                </a:srgbClr>
              </a:gs>
              <a:gs pos="99000">
                <a:srgbClr val="8DA9DB">
                  <a:alpha val="10980"/>
                </a:srgbClr>
              </a:gs>
              <a:gs pos="100000">
                <a:srgbClr val="8DA9DB">
                  <a:alpha val="1098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47" name="Google Shape;547;p48"/>
          <p:cNvSpPr txBox="1"/>
          <p:nvPr>
            <p:ph type="title"/>
          </p:nvPr>
        </p:nvSpPr>
        <p:spPr>
          <a:xfrm>
            <a:off x="168101" y="144071"/>
            <a:ext cx="3705900" cy="3387600"/>
          </a:xfrm>
          <a:prstGeom prst="rect">
            <a:avLst/>
          </a:prstGeom>
          <a:noFill/>
          <a:ln>
            <a:noFill/>
          </a:ln>
        </p:spPr>
        <p:txBody>
          <a:bodyPr anchorCtr="0" anchor="b" bIns="45700" lIns="91425" spcFirstLastPara="1" rIns="91425" wrap="square" tIns="45700">
            <a:normAutofit/>
          </a:bodyPr>
          <a:lstStyle/>
          <a:p>
            <a:pPr indent="0" lvl="0" marL="0" marR="0" rtl="0" algn="ctr">
              <a:lnSpc>
                <a:spcPct val="100000"/>
              </a:lnSpc>
              <a:spcBef>
                <a:spcPts val="0"/>
              </a:spcBef>
              <a:spcAft>
                <a:spcPts val="0"/>
              </a:spcAft>
              <a:buClr>
                <a:srgbClr val="000000"/>
              </a:buClr>
              <a:buFont typeface="Arial"/>
              <a:buNone/>
            </a:pPr>
            <a:r>
              <a:rPr b="1" lang="fr-FR" sz="3100">
                <a:solidFill>
                  <a:schemeClr val="lt1"/>
                </a:solidFill>
                <a:latin typeface="Montserrat"/>
                <a:ea typeface="Montserrat"/>
                <a:cs typeface="Montserrat"/>
                <a:sym typeface="Montserrat"/>
              </a:rPr>
              <a:t>Base de données</a:t>
            </a:r>
            <a:endParaRPr b="1" sz="3100">
              <a:solidFill>
                <a:schemeClr val="lt1"/>
              </a:solidFill>
              <a:latin typeface="Montserrat"/>
              <a:ea typeface="Montserrat"/>
              <a:cs typeface="Montserrat"/>
              <a:sym typeface="Montserrat"/>
            </a:endParaRPr>
          </a:p>
        </p:txBody>
      </p:sp>
      <p:pic>
        <p:nvPicPr>
          <p:cNvPr id="548" name="Google Shape;548;p48"/>
          <p:cNvPicPr preferRelativeResize="0"/>
          <p:nvPr/>
        </p:nvPicPr>
        <p:blipFill rotWithShape="1">
          <a:blip r:embed="rId3">
            <a:alphaModFix/>
          </a:blip>
          <a:srcRect b="0" l="0" r="0" t="0"/>
          <a:stretch/>
        </p:blipFill>
        <p:spPr>
          <a:xfrm>
            <a:off x="5207058" y="1645920"/>
            <a:ext cx="4171950" cy="3200400"/>
          </a:xfrm>
          <a:prstGeom prst="rect">
            <a:avLst/>
          </a:prstGeom>
          <a:noFill/>
          <a:ln>
            <a:noFill/>
          </a:ln>
        </p:spPr>
      </p:pic>
      <p:sp>
        <p:nvSpPr>
          <p:cNvPr id="549" name="Google Shape;549;p48"/>
          <p:cNvSpPr txBox="1"/>
          <p:nvPr/>
        </p:nvSpPr>
        <p:spPr>
          <a:xfrm>
            <a:off x="6094476" y="4846320"/>
            <a:ext cx="27423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100">
                <a:solidFill>
                  <a:srgbClr val="000000"/>
                </a:solidFill>
                <a:latin typeface="Calibri"/>
                <a:ea typeface="Calibri"/>
                <a:cs typeface="Calibri"/>
                <a:sym typeface="Calibri"/>
              </a:rPr>
              <a:t>Outil Firebase</a:t>
            </a:r>
            <a:endParaRPr sz="3100">
              <a:solidFill>
                <a:schemeClr val="dk1"/>
              </a:solidFill>
              <a:latin typeface="Times New Roman"/>
              <a:ea typeface="Times New Roman"/>
              <a:cs typeface="Times New Roman"/>
              <a:sym typeface="Times New Roman"/>
            </a:endParaRPr>
          </a:p>
        </p:txBody>
      </p:sp>
      <p:pic>
        <p:nvPicPr>
          <p:cNvPr id="550" name="Google Shape;550;p48"/>
          <p:cNvPicPr preferRelativeResize="0"/>
          <p:nvPr/>
        </p:nvPicPr>
        <p:blipFill rotWithShape="1">
          <a:blip r:embed="rId4">
            <a:alphaModFix/>
          </a:blip>
          <a:srcRect b="0" l="0" r="0" t="0"/>
          <a:stretch/>
        </p:blipFill>
        <p:spPr>
          <a:xfrm>
            <a:off x="4388807" y="1030437"/>
            <a:ext cx="7165881" cy="4705345"/>
          </a:xfrm>
          <a:prstGeom prst="rect">
            <a:avLst/>
          </a:prstGeom>
          <a:noFill/>
          <a:ln>
            <a:noFill/>
          </a:ln>
        </p:spPr>
      </p:pic>
      <p:sp>
        <p:nvSpPr>
          <p:cNvPr id="551" name="Google Shape;551;p48"/>
          <p:cNvSpPr txBox="1"/>
          <p:nvPr/>
        </p:nvSpPr>
        <p:spPr>
          <a:xfrm>
            <a:off x="4434205" y="5745925"/>
            <a:ext cx="7757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100">
                <a:solidFill>
                  <a:srgbClr val="000000"/>
                </a:solidFill>
                <a:latin typeface="Times New Roman"/>
                <a:ea typeface="Times New Roman"/>
                <a:cs typeface="Times New Roman"/>
                <a:sym typeface="Times New Roman"/>
              </a:rPr>
              <a:t>L'API_key et l'URL de la base de donnée</a:t>
            </a:r>
            <a:r>
              <a:rPr lang="fr-FR" sz="3200">
                <a:solidFill>
                  <a:srgbClr val="000000"/>
                </a:solidFill>
                <a:latin typeface="Times New Roman"/>
                <a:ea typeface="Times New Roman"/>
                <a:cs typeface="Times New Roman"/>
                <a:sym typeface="Times New Roman"/>
              </a:rPr>
              <a:t>s</a:t>
            </a:r>
            <a:endParaRPr sz="1200">
              <a:solidFill>
                <a:schemeClr val="dk1"/>
              </a:solidFill>
              <a:latin typeface="Times New Roman"/>
              <a:ea typeface="Times New Roman"/>
              <a:cs typeface="Times New Roman"/>
              <a:sym typeface="Times New Roman"/>
            </a:endParaRPr>
          </a:p>
        </p:txBody>
      </p:sp>
      <p:sp>
        <p:nvSpPr>
          <p:cNvPr id="552" name="Google Shape;552;p48"/>
          <p:cNvSpPr/>
          <p:nvPr/>
        </p:nvSpPr>
        <p:spPr>
          <a:xfrm>
            <a:off x="4588625" y="4955586"/>
            <a:ext cx="6350700" cy="7905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pic>
        <p:nvPicPr>
          <p:cNvPr id="553" name="Google Shape;553;p48"/>
          <p:cNvPicPr preferRelativeResize="0"/>
          <p:nvPr/>
        </p:nvPicPr>
        <p:blipFill rotWithShape="1">
          <a:blip r:embed="rId5">
            <a:alphaModFix/>
          </a:blip>
          <a:srcRect b="0" l="0" r="0" t="0"/>
          <a:stretch/>
        </p:blipFill>
        <p:spPr>
          <a:xfrm>
            <a:off x="4205927" y="1484989"/>
            <a:ext cx="7452374" cy="2911798"/>
          </a:xfrm>
          <a:prstGeom prst="rect">
            <a:avLst/>
          </a:prstGeom>
          <a:noFill/>
          <a:ln>
            <a:noFill/>
          </a:ln>
        </p:spPr>
      </p:pic>
      <p:sp>
        <p:nvSpPr>
          <p:cNvPr id="554" name="Google Shape;554;p48"/>
          <p:cNvSpPr txBox="1"/>
          <p:nvPr/>
        </p:nvSpPr>
        <p:spPr>
          <a:xfrm>
            <a:off x="5207058" y="4445141"/>
            <a:ext cx="48129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500">
                <a:solidFill>
                  <a:srgbClr val="000000"/>
                </a:solidFill>
                <a:latin typeface="Times New Roman"/>
                <a:ea typeface="Times New Roman"/>
                <a:cs typeface="Times New Roman"/>
                <a:sym typeface="Times New Roman"/>
              </a:rPr>
              <a:t>Bases de données avant simulation</a:t>
            </a:r>
            <a:endParaRPr sz="1200">
              <a:solidFill>
                <a:schemeClr val="dk1"/>
              </a:solidFill>
              <a:latin typeface="Times New Roman"/>
              <a:ea typeface="Times New Roman"/>
              <a:cs typeface="Times New Roman"/>
              <a:sym typeface="Times New Roman"/>
            </a:endParaRPr>
          </a:p>
        </p:txBody>
      </p:sp>
      <p:pic>
        <p:nvPicPr>
          <p:cNvPr id="555" name="Google Shape;555;p48"/>
          <p:cNvPicPr preferRelativeResize="0"/>
          <p:nvPr/>
        </p:nvPicPr>
        <p:blipFill rotWithShape="1">
          <a:blip r:embed="rId6">
            <a:alphaModFix/>
          </a:blip>
          <a:srcRect b="0" l="0" r="0" t="0"/>
          <a:stretch/>
        </p:blipFill>
        <p:spPr>
          <a:xfrm>
            <a:off x="4109793" y="1916617"/>
            <a:ext cx="8079157" cy="3330882"/>
          </a:xfrm>
          <a:prstGeom prst="rect">
            <a:avLst/>
          </a:prstGeom>
          <a:noFill/>
          <a:ln>
            <a:noFill/>
          </a:ln>
        </p:spPr>
      </p:pic>
      <p:sp>
        <p:nvSpPr>
          <p:cNvPr id="556" name="Google Shape;556;p48"/>
          <p:cNvSpPr txBox="1"/>
          <p:nvPr/>
        </p:nvSpPr>
        <p:spPr>
          <a:xfrm>
            <a:off x="4905054" y="5295713"/>
            <a:ext cx="48129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500">
                <a:solidFill>
                  <a:srgbClr val="000000"/>
                </a:solidFill>
                <a:latin typeface="Times New Roman"/>
                <a:ea typeface="Times New Roman"/>
                <a:cs typeface="Times New Roman"/>
                <a:sym typeface="Times New Roman"/>
              </a:rPr>
              <a:t>Bases de données aprés simulation</a:t>
            </a:r>
            <a:endParaRPr sz="12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5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49"/>
          <p:cNvGrpSpPr/>
          <p:nvPr/>
        </p:nvGrpSpPr>
        <p:grpSpPr>
          <a:xfrm>
            <a:off x="367051" y="1679046"/>
            <a:ext cx="6517176" cy="5292385"/>
            <a:chOff x="1" y="221"/>
            <a:chExt cx="6517176" cy="5292385"/>
          </a:xfrm>
        </p:grpSpPr>
        <p:sp>
          <p:nvSpPr>
            <p:cNvPr id="562" name="Google Shape;562;p49"/>
            <p:cNvSpPr/>
            <p:nvPr/>
          </p:nvSpPr>
          <p:spPr>
            <a:xfrm rot="5400000">
              <a:off x="-283770" y="284021"/>
              <a:ext cx="1891800" cy="1324200"/>
            </a:xfrm>
            <a:prstGeom prst="chevron">
              <a:avLst>
                <a:gd fmla="val 50000" name="adj"/>
              </a:avLst>
            </a:prstGeom>
            <a:solidFill>
              <a:srgbClr val="E84E1A"/>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txBox="1"/>
            <p:nvPr/>
          </p:nvSpPr>
          <p:spPr>
            <a:xfrm>
              <a:off x="1" y="662336"/>
              <a:ext cx="1324200" cy="5676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500"/>
                <a:buFont typeface="Calibri"/>
                <a:buNone/>
              </a:pPr>
              <a:r>
                <a:rPr b="1" lang="fr-FR" sz="1500">
                  <a:solidFill>
                    <a:schemeClr val="lt1"/>
                  </a:solidFill>
                  <a:latin typeface="Montserrat"/>
                  <a:ea typeface="Montserrat"/>
                  <a:cs typeface="Montserrat"/>
                  <a:sym typeface="Montserrat"/>
                </a:rPr>
                <a:t>Interface </a:t>
              </a:r>
              <a:r>
                <a:rPr b="1" lang="fr-FR" sz="1500">
                  <a:solidFill>
                    <a:schemeClr val="lt1"/>
                  </a:solidFill>
                  <a:latin typeface="Montserrat"/>
                  <a:ea typeface="Montserrat"/>
                  <a:cs typeface="Montserrat"/>
                  <a:sym typeface="Montserrat"/>
                </a:rPr>
                <a:t>d'authentifi-cation</a:t>
              </a:r>
              <a:endParaRPr b="1" sz="1500">
                <a:latin typeface="Montserrat"/>
                <a:ea typeface="Montserrat"/>
                <a:cs typeface="Montserrat"/>
                <a:sym typeface="Montserrat"/>
              </a:endParaRPr>
            </a:p>
          </p:txBody>
        </p:sp>
        <p:sp>
          <p:nvSpPr>
            <p:cNvPr id="564" name="Google Shape;564;p49"/>
            <p:cNvSpPr/>
            <p:nvPr/>
          </p:nvSpPr>
          <p:spPr>
            <a:xfrm rot="5400000">
              <a:off x="3305827" y="-1981428"/>
              <a:ext cx="1229700" cy="5193000"/>
            </a:xfrm>
            <a:prstGeom prst="round2SameRect">
              <a:avLst>
                <a:gd fmla="val 16667" name="adj1"/>
                <a:gd fmla="val 0" name="adj2"/>
              </a:avLst>
            </a:prstGeom>
            <a:solidFill>
              <a:schemeClr val="lt1">
                <a:alpha val="89800"/>
              </a:schemeClr>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txBox="1"/>
            <p:nvPr/>
          </p:nvSpPr>
          <p:spPr>
            <a:xfrm>
              <a:off x="1324229" y="60247"/>
              <a:ext cx="5133000" cy="1109700"/>
            </a:xfrm>
            <a:prstGeom prst="rect">
              <a:avLst/>
            </a:prstGeom>
            <a:noFill/>
            <a:ln>
              <a:noFill/>
            </a:ln>
          </p:spPr>
          <p:txBody>
            <a:bodyPr anchorCtr="0" anchor="ctr" bIns="8275" lIns="92475" spcFirstLastPara="1" rIns="8275" wrap="square" tIns="8275">
              <a:noAutofit/>
            </a:bodyPr>
            <a:lstStyle/>
            <a:p>
              <a:pPr indent="-107950" lvl="1" marL="114300" marR="0" rtl="0" algn="l">
                <a:lnSpc>
                  <a:spcPct val="90000"/>
                </a:lnSpc>
                <a:spcBef>
                  <a:spcPts val="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Donnée invalide</a:t>
              </a:r>
              <a:endParaRPr i="0" sz="1300" u="none" cap="none" strike="noStrike">
                <a:solidFill>
                  <a:schemeClr val="dk1"/>
                </a:solidFill>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Donnée valide</a:t>
              </a:r>
              <a:endParaRPr i="0" sz="1300" u="none" cap="none" strike="noStrike">
                <a:solidFill>
                  <a:schemeClr val="dk1"/>
                </a:solidFill>
                <a:latin typeface="Montserrat SemiBold"/>
                <a:ea typeface="Montserrat SemiBold"/>
                <a:cs typeface="Montserrat SemiBold"/>
                <a:sym typeface="Montserrat SemiBold"/>
              </a:endParaRPr>
            </a:p>
          </p:txBody>
        </p:sp>
        <p:sp>
          <p:nvSpPr>
            <p:cNvPr id="566" name="Google Shape;566;p49"/>
            <p:cNvSpPr/>
            <p:nvPr/>
          </p:nvSpPr>
          <p:spPr>
            <a:xfrm rot="5400000">
              <a:off x="-283770" y="1984313"/>
              <a:ext cx="1891800" cy="1324200"/>
            </a:xfrm>
            <a:prstGeom prst="chevron">
              <a:avLst>
                <a:gd fmla="val 50000" name="adj"/>
              </a:avLst>
            </a:prstGeom>
            <a:solidFill>
              <a:srgbClr val="014F74"/>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9"/>
            <p:cNvSpPr txBox="1"/>
            <p:nvPr/>
          </p:nvSpPr>
          <p:spPr>
            <a:xfrm>
              <a:off x="1" y="2362628"/>
              <a:ext cx="1324200" cy="5676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500"/>
                <a:buFont typeface="Calibri"/>
                <a:buNone/>
              </a:pPr>
              <a:r>
                <a:rPr b="1" lang="fr-FR" sz="1500">
                  <a:solidFill>
                    <a:schemeClr val="lt1"/>
                  </a:solidFill>
                  <a:latin typeface="Montserrat"/>
                  <a:ea typeface="Montserrat"/>
                  <a:cs typeface="Montserrat"/>
                  <a:sym typeface="Montserrat"/>
                </a:rPr>
                <a:t>Interface</a:t>
              </a:r>
              <a:r>
                <a:rPr lang="fr-FR" sz="1500">
                  <a:solidFill>
                    <a:schemeClr val="lt1"/>
                  </a:solidFill>
                  <a:latin typeface="Calibri"/>
                  <a:ea typeface="Calibri"/>
                  <a:cs typeface="Calibri"/>
                  <a:sym typeface="Calibri"/>
                </a:rPr>
                <a:t> </a:t>
              </a:r>
              <a:r>
                <a:rPr b="1" lang="fr-FR" sz="1500">
                  <a:solidFill>
                    <a:schemeClr val="lt1"/>
                  </a:solidFill>
                  <a:latin typeface="Montserrat"/>
                  <a:ea typeface="Montserrat"/>
                  <a:cs typeface="Montserrat"/>
                  <a:sym typeface="Montserrat"/>
                </a:rPr>
                <a:t>de</a:t>
              </a:r>
              <a:r>
                <a:rPr lang="fr-FR" sz="1500">
                  <a:solidFill>
                    <a:schemeClr val="lt1"/>
                  </a:solidFill>
                  <a:latin typeface="Calibri"/>
                  <a:ea typeface="Calibri"/>
                  <a:cs typeface="Calibri"/>
                  <a:sym typeface="Calibri"/>
                </a:rPr>
                <a:t>   </a:t>
              </a:r>
              <a:r>
                <a:rPr b="1" lang="fr-FR" sz="1500">
                  <a:solidFill>
                    <a:schemeClr val="lt1"/>
                  </a:solidFill>
                  <a:latin typeface="Montserrat"/>
                  <a:ea typeface="Montserrat"/>
                  <a:cs typeface="Montserrat"/>
                  <a:sym typeface="Montserrat"/>
                </a:rPr>
                <a:t>domain</a:t>
              </a:r>
              <a:r>
                <a:rPr lang="fr-FR" sz="1500">
                  <a:solidFill>
                    <a:schemeClr val="lt1"/>
                  </a:solidFill>
                  <a:latin typeface="Calibri"/>
                  <a:ea typeface="Calibri"/>
                  <a:cs typeface="Calibri"/>
                  <a:sym typeface="Calibri"/>
                </a:rPr>
                <a:t> </a:t>
              </a:r>
              <a:r>
                <a:rPr b="1" lang="fr-FR" sz="1500">
                  <a:solidFill>
                    <a:schemeClr val="lt1"/>
                  </a:solidFill>
                  <a:latin typeface="Montserrat"/>
                  <a:ea typeface="Montserrat"/>
                  <a:cs typeface="Montserrat"/>
                  <a:sym typeface="Montserrat"/>
                </a:rPr>
                <a:t>d’usage</a:t>
              </a:r>
              <a:endParaRPr sz="1500"/>
            </a:p>
          </p:txBody>
        </p:sp>
        <p:sp>
          <p:nvSpPr>
            <p:cNvPr id="568" name="Google Shape;568;p49"/>
            <p:cNvSpPr/>
            <p:nvPr/>
          </p:nvSpPr>
          <p:spPr>
            <a:xfrm rot="5400000">
              <a:off x="3305827" y="-281137"/>
              <a:ext cx="1229700" cy="5193000"/>
            </a:xfrm>
            <a:prstGeom prst="round2SameRect">
              <a:avLst>
                <a:gd fmla="val 16667" name="adj1"/>
                <a:gd fmla="val 0" name="adj2"/>
              </a:avLst>
            </a:prstGeom>
            <a:solidFill>
              <a:schemeClr val="lt1">
                <a:alpha val="89800"/>
              </a:schemeClr>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9"/>
            <p:cNvSpPr txBox="1"/>
            <p:nvPr/>
          </p:nvSpPr>
          <p:spPr>
            <a:xfrm>
              <a:off x="1324229" y="1760539"/>
              <a:ext cx="5133000" cy="1109700"/>
            </a:xfrm>
            <a:prstGeom prst="rect">
              <a:avLst/>
            </a:prstGeom>
            <a:noFill/>
            <a:ln>
              <a:noFill/>
            </a:ln>
          </p:spPr>
          <p:txBody>
            <a:bodyPr anchorCtr="0" anchor="ctr" bIns="8275" lIns="92475" spcFirstLastPara="1" rIns="8275" wrap="square" tIns="8275">
              <a:noAutofit/>
            </a:bodyPr>
            <a:lstStyle/>
            <a:p>
              <a:pPr indent="-107950" lvl="1" marL="114300" marR="0" rtl="0" algn="l">
                <a:lnSpc>
                  <a:spcPct val="90000"/>
                </a:lnSpc>
                <a:spcBef>
                  <a:spcPts val="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Drinking</a:t>
              </a:r>
              <a:endParaRPr i="0" sz="1300" u="none" cap="none" strike="noStrike">
                <a:solidFill>
                  <a:schemeClr val="dk1"/>
                </a:solidFill>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Agriculture</a:t>
              </a:r>
              <a:endParaRPr sz="1500">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Aquaculture</a:t>
              </a:r>
              <a:endParaRPr sz="1500">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Industrial</a:t>
              </a:r>
              <a:endParaRPr i="0" sz="1300" u="none" cap="none" strike="noStrike">
                <a:solidFill>
                  <a:schemeClr val="dk1"/>
                </a:solidFill>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Domestic</a:t>
              </a:r>
              <a:endParaRPr i="0" sz="1300" u="none" cap="none" strike="noStrike">
                <a:solidFill>
                  <a:schemeClr val="dk1"/>
                </a:solidFill>
                <a:latin typeface="Montserrat SemiBold"/>
                <a:ea typeface="Montserrat SemiBold"/>
                <a:cs typeface="Montserrat SemiBold"/>
                <a:sym typeface="Montserrat SemiBold"/>
              </a:endParaRPr>
            </a:p>
          </p:txBody>
        </p:sp>
        <p:sp>
          <p:nvSpPr>
            <p:cNvPr id="570" name="Google Shape;570;p49"/>
            <p:cNvSpPr/>
            <p:nvPr/>
          </p:nvSpPr>
          <p:spPr>
            <a:xfrm rot="5400000">
              <a:off x="-283770" y="3684606"/>
              <a:ext cx="1891800" cy="1324200"/>
            </a:xfrm>
            <a:prstGeom prst="chevron">
              <a:avLst>
                <a:gd fmla="val 50000" name="adj"/>
              </a:avLst>
            </a:prstGeom>
            <a:solidFill>
              <a:srgbClr val="014F74"/>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txBox="1"/>
            <p:nvPr/>
          </p:nvSpPr>
          <p:spPr>
            <a:xfrm>
              <a:off x="1" y="4062921"/>
              <a:ext cx="1324200" cy="5676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500"/>
                <a:buFont typeface="Calibri"/>
                <a:buNone/>
              </a:pPr>
              <a:r>
                <a:rPr b="1" lang="fr-FR" sz="1500">
                  <a:solidFill>
                    <a:schemeClr val="lt1"/>
                  </a:solidFill>
                  <a:latin typeface="Montserrat"/>
                  <a:ea typeface="Montserrat"/>
                  <a:cs typeface="Montserrat"/>
                  <a:sym typeface="Montserrat"/>
                </a:rPr>
                <a:t>Interface</a:t>
              </a:r>
              <a:r>
                <a:rPr lang="fr-FR" sz="1500">
                  <a:solidFill>
                    <a:schemeClr val="lt1"/>
                  </a:solidFill>
                  <a:latin typeface="Calibri"/>
                  <a:ea typeface="Calibri"/>
                  <a:cs typeface="Calibri"/>
                  <a:sym typeface="Calibri"/>
                </a:rPr>
                <a:t> </a:t>
              </a:r>
              <a:r>
                <a:rPr b="1" lang="fr-FR" sz="1500">
                  <a:solidFill>
                    <a:schemeClr val="lt1"/>
                  </a:solidFill>
                  <a:latin typeface="Montserrat"/>
                  <a:ea typeface="Montserrat"/>
                  <a:cs typeface="Montserrat"/>
                  <a:sym typeface="Montserrat"/>
                </a:rPr>
                <a:t>des</a:t>
              </a:r>
              <a:r>
                <a:rPr lang="fr-FR" sz="1500">
                  <a:solidFill>
                    <a:schemeClr val="lt1"/>
                  </a:solidFill>
                  <a:latin typeface="Calibri"/>
                  <a:ea typeface="Calibri"/>
                  <a:cs typeface="Calibri"/>
                  <a:sym typeface="Calibri"/>
                </a:rPr>
                <a:t> </a:t>
              </a:r>
              <a:r>
                <a:rPr b="1" lang="fr-FR" sz="1500">
                  <a:solidFill>
                    <a:schemeClr val="lt1"/>
                  </a:solidFill>
                  <a:latin typeface="Montserrat"/>
                  <a:ea typeface="Montserrat"/>
                  <a:cs typeface="Montserrat"/>
                  <a:sym typeface="Montserrat"/>
                </a:rPr>
                <a:t>résultats</a:t>
              </a:r>
              <a:r>
                <a:rPr lang="fr-FR" sz="1500">
                  <a:solidFill>
                    <a:schemeClr val="lt1"/>
                  </a:solidFill>
                  <a:latin typeface="Calibri"/>
                  <a:ea typeface="Calibri"/>
                  <a:cs typeface="Calibri"/>
                  <a:sym typeface="Calibri"/>
                </a:rPr>
                <a:t> </a:t>
              </a:r>
              <a:r>
                <a:rPr b="1" lang="fr-FR" sz="1500">
                  <a:solidFill>
                    <a:schemeClr val="lt1"/>
                  </a:solidFill>
                  <a:latin typeface="Montserrat"/>
                  <a:ea typeface="Montserrat"/>
                  <a:cs typeface="Montserrat"/>
                  <a:sym typeface="Montserrat"/>
                </a:rPr>
                <a:t>de</a:t>
              </a:r>
              <a:r>
                <a:rPr lang="fr-FR" sz="1500">
                  <a:solidFill>
                    <a:schemeClr val="lt1"/>
                  </a:solidFill>
                  <a:latin typeface="Calibri"/>
                  <a:ea typeface="Calibri"/>
                  <a:cs typeface="Calibri"/>
                  <a:sym typeface="Calibri"/>
                </a:rPr>
                <a:t> </a:t>
              </a:r>
              <a:r>
                <a:rPr b="1" lang="fr-FR" sz="1500">
                  <a:solidFill>
                    <a:schemeClr val="lt1"/>
                  </a:solidFill>
                  <a:latin typeface="Montserrat"/>
                  <a:ea typeface="Montserrat"/>
                  <a:cs typeface="Montserrat"/>
                  <a:sym typeface="Montserrat"/>
                </a:rPr>
                <a:t>test</a:t>
              </a:r>
              <a:endParaRPr sz="1500"/>
            </a:p>
          </p:txBody>
        </p:sp>
        <p:sp>
          <p:nvSpPr>
            <p:cNvPr id="572" name="Google Shape;572;p49"/>
            <p:cNvSpPr/>
            <p:nvPr/>
          </p:nvSpPr>
          <p:spPr>
            <a:xfrm rot="5400000">
              <a:off x="3305827" y="1419156"/>
              <a:ext cx="1229700" cy="5193000"/>
            </a:xfrm>
            <a:prstGeom prst="round2SameRect">
              <a:avLst>
                <a:gd fmla="val 16667" name="adj1"/>
                <a:gd fmla="val 0" name="adj2"/>
              </a:avLst>
            </a:prstGeom>
            <a:solidFill>
              <a:schemeClr val="lt1">
                <a:alpha val="89800"/>
              </a:schemeClr>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txBox="1"/>
            <p:nvPr/>
          </p:nvSpPr>
          <p:spPr>
            <a:xfrm>
              <a:off x="1324229" y="3460831"/>
              <a:ext cx="5133000" cy="1109700"/>
            </a:xfrm>
            <a:prstGeom prst="rect">
              <a:avLst/>
            </a:prstGeom>
            <a:noFill/>
            <a:ln>
              <a:noFill/>
            </a:ln>
          </p:spPr>
          <p:txBody>
            <a:bodyPr anchorCtr="0" anchor="ctr" bIns="8275" lIns="92475" spcFirstLastPara="1" rIns="8275" wrap="square" tIns="8275">
              <a:noAutofit/>
            </a:bodyPr>
            <a:lstStyle/>
            <a:p>
              <a:pPr indent="-107950" lvl="1" marL="114300" marR="0" rtl="0" algn="l">
                <a:lnSpc>
                  <a:spcPct val="90000"/>
                </a:lnSpc>
                <a:spcBef>
                  <a:spcPts val="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Good to use</a:t>
              </a:r>
              <a:endParaRPr sz="1500">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Bad to use</a:t>
              </a:r>
              <a:endParaRPr sz="1500">
                <a:latin typeface="Montserrat SemiBold"/>
                <a:ea typeface="Montserrat SemiBold"/>
                <a:cs typeface="Montserrat SemiBold"/>
                <a:sym typeface="Montserrat SemiBold"/>
              </a:endParaRPr>
            </a:p>
          </p:txBody>
        </p:sp>
      </p:grpSp>
      <p:pic>
        <p:nvPicPr>
          <p:cNvPr id="574" name="Google Shape;574;p49"/>
          <p:cNvPicPr preferRelativeResize="0"/>
          <p:nvPr/>
        </p:nvPicPr>
        <p:blipFill rotWithShape="1">
          <a:blip r:embed="rId3">
            <a:alphaModFix/>
          </a:blip>
          <a:srcRect b="0" l="0" r="0" t="0"/>
          <a:stretch/>
        </p:blipFill>
        <p:spPr>
          <a:xfrm>
            <a:off x="8480999" y="1318298"/>
            <a:ext cx="2967354" cy="5240654"/>
          </a:xfrm>
          <a:prstGeom prst="rect">
            <a:avLst/>
          </a:prstGeom>
          <a:noFill/>
          <a:ln>
            <a:noFill/>
          </a:ln>
        </p:spPr>
      </p:pic>
      <p:sp>
        <p:nvSpPr>
          <p:cNvPr id="575" name="Google Shape;575;p49"/>
          <p:cNvSpPr/>
          <p:nvPr/>
        </p:nvSpPr>
        <p:spPr>
          <a:xfrm>
            <a:off x="3410245" y="2047088"/>
            <a:ext cx="430800" cy="202500"/>
          </a:xfrm>
          <a:prstGeom prst="lef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pic>
        <p:nvPicPr>
          <p:cNvPr id="576" name="Google Shape;576;p49"/>
          <p:cNvPicPr preferRelativeResize="0"/>
          <p:nvPr/>
        </p:nvPicPr>
        <p:blipFill rotWithShape="1">
          <a:blip r:embed="rId4">
            <a:alphaModFix/>
          </a:blip>
          <a:srcRect b="0" l="0" r="0" t="0"/>
          <a:stretch/>
        </p:blipFill>
        <p:spPr>
          <a:xfrm>
            <a:off x="8094226" y="1233525"/>
            <a:ext cx="3386455" cy="5410200"/>
          </a:xfrm>
          <a:prstGeom prst="rect">
            <a:avLst/>
          </a:prstGeom>
          <a:noFill/>
          <a:ln cap="flat" cmpd="sng" w="28575">
            <a:solidFill>
              <a:srgbClr val="E84E1A"/>
            </a:solidFill>
            <a:prstDash val="solid"/>
            <a:round/>
            <a:headEnd len="sm" w="sm" type="none"/>
            <a:tailEnd len="sm" w="sm" type="none"/>
          </a:ln>
        </p:spPr>
      </p:pic>
      <p:sp>
        <p:nvSpPr>
          <p:cNvPr id="577" name="Google Shape;577;p49"/>
          <p:cNvSpPr/>
          <p:nvPr/>
        </p:nvSpPr>
        <p:spPr>
          <a:xfrm>
            <a:off x="3410245" y="2256898"/>
            <a:ext cx="430800" cy="221700"/>
          </a:xfrm>
          <a:prstGeom prst="lef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578" name="Google Shape;578;p49"/>
          <p:cNvSpPr txBox="1"/>
          <p:nvPr/>
        </p:nvSpPr>
        <p:spPr>
          <a:xfrm>
            <a:off x="3655650" y="1107225"/>
            <a:ext cx="42894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300">
                <a:solidFill>
                  <a:schemeClr val="dk1"/>
                </a:solidFill>
                <a:latin typeface="Montserrat"/>
                <a:ea typeface="Montserrat"/>
                <a:cs typeface="Montserrat"/>
                <a:sym typeface="Montserrat"/>
              </a:rPr>
              <a:t>Application Mobile</a:t>
            </a:r>
            <a:endParaRPr b="1" sz="2300">
              <a:solidFill>
                <a:schemeClr val="dk1"/>
              </a:solidFill>
              <a:latin typeface="Montserrat"/>
              <a:ea typeface="Montserrat"/>
              <a:cs typeface="Montserrat"/>
              <a:sym typeface="Montserrat"/>
            </a:endParaRPr>
          </a:p>
        </p:txBody>
      </p:sp>
      <p:grpSp>
        <p:nvGrpSpPr>
          <p:cNvPr id="579" name="Google Shape;579;p49"/>
          <p:cNvGrpSpPr/>
          <p:nvPr/>
        </p:nvGrpSpPr>
        <p:grpSpPr>
          <a:xfrm>
            <a:off x="3" y="-63"/>
            <a:ext cx="12191456" cy="1135972"/>
            <a:chOff x="1488" y="2166738"/>
            <a:chExt cx="12189018" cy="975000"/>
          </a:xfrm>
        </p:grpSpPr>
        <p:sp>
          <p:nvSpPr>
            <p:cNvPr id="580" name="Google Shape;580;p49"/>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1" name="Google Shape;581;p49"/>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582" name="Google Shape;582;p49"/>
            <p:cNvSpPr/>
            <p:nvPr/>
          </p:nvSpPr>
          <p:spPr>
            <a:xfrm>
              <a:off x="1951731"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3" name="Google Shape;583;p49"/>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584" name="Google Shape;584;p49"/>
            <p:cNvSpPr/>
            <p:nvPr/>
          </p:nvSpPr>
          <p:spPr>
            <a:xfrm>
              <a:off x="3901975" y="2166738"/>
              <a:ext cx="2437800" cy="975000"/>
            </a:xfrm>
            <a:prstGeom prst="chevron">
              <a:avLst>
                <a:gd fmla="val 50000" name="adj"/>
              </a:avLst>
            </a:prstGeom>
            <a:solidFill>
              <a:srgbClr val="014F74"/>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5" name="Google Shape;585;p49"/>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586" name="Google Shape;586;p49"/>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7" name="Google Shape;587;p49"/>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588" name="Google Shape;588;p49"/>
            <p:cNvSpPr/>
            <p:nvPr/>
          </p:nvSpPr>
          <p:spPr>
            <a:xfrm>
              <a:off x="7802462" y="2166738"/>
              <a:ext cx="2437800" cy="975000"/>
            </a:xfrm>
            <a:prstGeom prst="chevron">
              <a:avLst>
                <a:gd fmla="val 50000" name="adj"/>
              </a:avLst>
            </a:prstGeom>
            <a:solidFill>
              <a:srgbClr val="E84E1A"/>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9" name="Google Shape;589;p49"/>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590" name="Google Shape;590;p49"/>
            <p:cNvSpPr/>
            <p:nvPr/>
          </p:nvSpPr>
          <p:spPr>
            <a:xfrm>
              <a:off x="9752706"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1" name="Google Shape;591;p49"/>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7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grpSp>
        <p:nvGrpSpPr>
          <p:cNvPr id="596" name="Google Shape;596;p50"/>
          <p:cNvGrpSpPr/>
          <p:nvPr/>
        </p:nvGrpSpPr>
        <p:grpSpPr>
          <a:xfrm>
            <a:off x="3" y="-63"/>
            <a:ext cx="12191456" cy="1135972"/>
            <a:chOff x="1488" y="2166738"/>
            <a:chExt cx="12189018" cy="975000"/>
          </a:xfrm>
        </p:grpSpPr>
        <p:sp>
          <p:nvSpPr>
            <p:cNvPr id="597" name="Google Shape;597;p50"/>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8" name="Google Shape;598;p50"/>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599" name="Google Shape;599;p50"/>
            <p:cNvSpPr/>
            <p:nvPr/>
          </p:nvSpPr>
          <p:spPr>
            <a:xfrm>
              <a:off x="1951731"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0" name="Google Shape;600;p50"/>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601" name="Google Shape;601;p50"/>
            <p:cNvSpPr/>
            <p:nvPr/>
          </p:nvSpPr>
          <p:spPr>
            <a:xfrm>
              <a:off x="3901975" y="2166738"/>
              <a:ext cx="2437800" cy="975000"/>
            </a:xfrm>
            <a:prstGeom prst="chevron">
              <a:avLst>
                <a:gd fmla="val 50000" name="adj"/>
              </a:avLst>
            </a:prstGeom>
            <a:solidFill>
              <a:srgbClr val="014F74"/>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2" name="Google Shape;602;p50"/>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603" name="Google Shape;603;p50"/>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4" name="Google Shape;604;p50"/>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605" name="Google Shape;605;p50"/>
            <p:cNvSpPr/>
            <p:nvPr/>
          </p:nvSpPr>
          <p:spPr>
            <a:xfrm>
              <a:off x="7802462" y="2166738"/>
              <a:ext cx="2437800" cy="975000"/>
            </a:xfrm>
            <a:prstGeom prst="chevron">
              <a:avLst>
                <a:gd fmla="val 50000" name="adj"/>
              </a:avLst>
            </a:prstGeom>
            <a:solidFill>
              <a:srgbClr val="E84E1A"/>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6" name="Google Shape;606;p50"/>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607" name="Google Shape;607;p50"/>
            <p:cNvSpPr/>
            <p:nvPr/>
          </p:nvSpPr>
          <p:spPr>
            <a:xfrm>
              <a:off x="9752706"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8" name="Google Shape;608;p50"/>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sp>
        <p:nvSpPr>
          <p:cNvPr id="609" name="Google Shape;609;p50"/>
          <p:cNvSpPr txBox="1"/>
          <p:nvPr/>
        </p:nvSpPr>
        <p:spPr>
          <a:xfrm>
            <a:off x="4306694" y="6376073"/>
            <a:ext cx="35772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900">
                <a:solidFill>
                  <a:schemeClr val="dk1"/>
                </a:solidFill>
                <a:latin typeface="Montserrat"/>
                <a:ea typeface="Montserrat"/>
                <a:cs typeface="Montserrat"/>
                <a:sym typeface="Montserrat"/>
              </a:rPr>
              <a:t>            Android Studio</a:t>
            </a:r>
            <a:endParaRPr b="1" sz="1900">
              <a:solidFill>
                <a:schemeClr val="dk1"/>
              </a:solidFill>
              <a:latin typeface="Montserrat"/>
              <a:ea typeface="Montserrat"/>
              <a:cs typeface="Montserrat"/>
              <a:sym typeface="Montserrat"/>
            </a:endParaRPr>
          </a:p>
        </p:txBody>
      </p:sp>
      <p:pic>
        <p:nvPicPr>
          <p:cNvPr id="610" name="Google Shape;610;p50"/>
          <p:cNvPicPr preferRelativeResize="0"/>
          <p:nvPr/>
        </p:nvPicPr>
        <p:blipFill rotWithShape="1">
          <a:blip r:embed="rId3">
            <a:alphaModFix/>
          </a:blip>
          <a:srcRect b="0" l="0" r="0" t="0"/>
          <a:stretch/>
        </p:blipFill>
        <p:spPr>
          <a:xfrm>
            <a:off x="2049621" y="1799129"/>
            <a:ext cx="8211323" cy="4466195"/>
          </a:xfrm>
          <a:prstGeom prst="rect">
            <a:avLst/>
          </a:prstGeom>
          <a:noFill/>
          <a:ln cap="flat" cmpd="sng" w="28575">
            <a:solidFill>
              <a:srgbClr val="E84E1A"/>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nvSpPr>
        <p:spPr>
          <a:xfrm>
            <a:off x="1835474" y="364588"/>
            <a:ext cx="7776900" cy="643200"/>
          </a:xfrm>
          <a:prstGeom prst="rect">
            <a:avLst/>
          </a:prstGeom>
          <a:noFill/>
          <a:ln>
            <a:noFill/>
          </a:ln>
        </p:spPr>
        <p:txBody>
          <a:bodyPr anchorCtr="0" anchor="t" bIns="60950" lIns="121900" spcFirstLastPara="1" rIns="121900" wrap="square" tIns="60950">
            <a:noAutofit/>
          </a:bodyPr>
          <a:lstStyle/>
          <a:p>
            <a:pPr indent="0" lvl="0" marL="0" marR="0" rtl="0" algn="ctr">
              <a:lnSpc>
                <a:spcPct val="100000"/>
              </a:lnSpc>
              <a:spcBef>
                <a:spcPts val="0"/>
              </a:spcBef>
              <a:spcAft>
                <a:spcPts val="0"/>
              </a:spcAft>
              <a:buClr>
                <a:srgbClr val="DD3688"/>
              </a:buClr>
              <a:buSzPts val="4000"/>
              <a:buFont typeface="Bell MT"/>
              <a:buNone/>
            </a:pPr>
            <a:r>
              <a:rPr b="0" i="1" lang="fr-FR" sz="3500" u="none" cap="none" strike="noStrike">
                <a:solidFill>
                  <a:srgbClr val="014F74"/>
                </a:solidFill>
                <a:latin typeface="Montserrat ExtraBold"/>
                <a:ea typeface="Montserrat ExtraBold"/>
                <a:cs typeface="Montserrat ExtraBold"/>
                <a:sym typeface="Montserrat ExtraBold"/>
              </a:rPr>
              <a:t>Plan</a:t>
            </a:r>
            <a:endParaRPr b="0" i="1" sz="3500" u="none" cap="none" strike="noStrike">
              <a:solidFill>
                <a:srgbClr val="014F74"/>
              </a:solidFill>
              <a:latin typeface="Montserrat ExtraBold"/>
              <a:ea typeface="Montserrat ExtraBold"/>
              <a:cs typeface="Montserrat ExtraBold"/>
              <a:sym typeface="Montserrat ExtraBold"/>
            </a:endParaRPr>
          </a:p>
        </p:txBody>
      </p:sp>
      <p:cxnSp>
        <p:nvCxnSpPr>
          <p:cNvPr id="250" name="Google Shape;250;p33"/>
          <p:cNvCxnSpPr/>
          <p:nvPr/>
        </p:nvCxnSpPr>
        <p:spPr>
          <a:xfrm>
            <a:off x="0" y="1274059"/>
            <a:ext cx="12192000" cy="0"/>
          </a:xfrm>
          <a:prstGeom prst="straightConnector1">
            <a:avLst/>
          </a:prstGeom>
          <a:noFill/>
          <a:ln cap="flat" cmpd="sng" w="76200">
            <a:solidFill>
              <a:schemeClr val="accent2"/>
            </a:solidFill>
            <a:prstDash val="solid"/>
            <a:miter lim="800000"/>
            <a:headEnd len="sm" w="sm" type="diamond"/>
            <a:tailEnd len="sm" w="sm" type="diamond"/>
          </a:ln>
        </p:spPr>
      </p:cxnSp>
      <p:sp>
        <p:nvSpPr>
          <p:cNvPr id="251" name="Google Shape;251;p33"/>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3"/>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9</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
        <p:nvSpPr>
          <p:cNvPr id="253" name="Google Shape;253;p33"/>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i="0" lang="fr-FR" sz="1400" u="none" cap="none" strike="noStrike">
                <a:solidFill>
                  <a:schemeClr val="lt1"/>
                </a:solidFill>
                <a:latin typeface="Montserrat"/>
                <a:ea typeface="Montserrat"/>
                <a:cs typeface="Montserrat"/>
                <a:sym typeface="Montserrat"/>
              </a:rPr>
              <a:t>2</a:t>
            </a:r>
            <a:endParaRPr b="1" i="0" sz="1400" u="none" cap="none" strike="noStrike">
              <a:solidFill>
                <a:schemeClr val="lt1"/>
              </a:solidFill>
              <a:latin typeface="Montserrat"/>
              <a:ea typeface="Montserrat"/>
              <a:cs typeface="Montserrat"/>
              <a:sym typeface="Montserrat"/>
            </a:endParaRPr>
          </a:p>
        </p:txBody>
      </p:sp>
      <p:sp>
        <p:nvSpPr>
          <p:cNvPr id="254" name="Google Shape;254;p33"/>
          <p:cNvSpPr txBox="1"/>
          <p:nvPr/>
        </p:nvSpPr>
        <p:spPr>
          <a:xfrm>
            <a:off x="10007225" y="6451675"/>
            <a:ext cx="99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21</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02</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sp>
        <p:nvSpPr>
          <p:cNvPr id="255" name="Google Shape;255;p33"/>
          <p:cNvSpPr txBox="1"/>
          <p:nvPr/>
        </p:nvSpPr>
        <p:spPr>
          <a:xfrm>
            <a:off x="2291501" y="1688150"/>
            <a:ext cx="68589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fr-FR" sz="2400">
                <a:solidFill>
                  <a:srgbClr val="055881"/>
                </a:solidFill>
                <a:latin typeface="Montserrat SemiBold"/>
                <a:ea typeface="Montserrat SemiBold"/>
                <a:cs typeface="Montserrat SemiBold"/>
                <a:sym typeface="Montserrat SemiBold"/>
              </a:rPr>
              <a:t>Introduction générale</a:t>
            </a:r>
            <a:endParaRPr sz="2400">
              <a:solidFill>
                <a:srgbClr val="05588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Font typeface="Arial"/>
              <a:buNone/>
            </a:pPr>
            <a:r>
              <a:t/>
            </a:r>
            <a:endParaRPr sz="2400">
              <a:solidFill>
                <a:srgbClr val="055881"/>
              </a:solidFill>
              <a:latin typeface="Montserrat SemiBold"/>
              <a:ea typeface="Montserrat SemiBold"/>
              <a:cs typeface="Montserrat SemiBold"/>
              <a:sym typeface="Montserrat SemiBold"/>
            </a:endParaRPr>
          </a:p>
        </p:txBody>
      </p:sp>
      <p:sp>
        <p:nvSpPr>
          <p:cNvPr id="256" name="Google Shape;256;p33"/>
          <p:cNvSpPr txBox="1"/>
          <p:nvPr/>
        </p:nvSpPr>
        <p:spPr>
          <a:xfrm>
            <a:off x="2291500" y="2563850"/>
            <a:ext cx="58956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lang="fr-FR" sz="2400">
                <a:solidFill>
                  <a:srgbClr val="055881"/>
                </a:solidFill>
                <a:latin typeface="Montserrat SemiBold"/>
                <a:ea typeface="Montserrat SemiBold"/>
                <a:cs typeface="Montserrat SemiBold"/>
                <a:sym typeface="Montserrat SemiBold"/>
              </a:rPr>
              <a:t>Les Solutions existantes</a:t>
            </a:r>
            <a:endParaRPr sz="2400">
              <a:solidFill>
                <a:srgbClr val="05588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Font typeface="Arial"/>
              <a:buNone/>
            </a:pPr>
            <a:r>
              <a:t/>
            </a:r>
            <a:endParaRPr sz="2400">
              <a:solidFill>
                <a:srgbClr val="055881"/>
              </a:solidFill>
              <a:latin typeface="Montserrat SemiBold"/>
              <a:ea typeface="Montserrat SemiBold"/>
              <a:cs typeface="Montserrat SemiBold"/>
              <a:sym typeface="Montserrat SemiBold"/>
            </a:endParaRPr>
          </a:p>
        </p:txBody>
      </p:sp>
      <p:sp>
        <p:nvSpPr>
          <p:cNvPr id="257" name="Google Shape;257;p33"/>
          <p:cNvSpPr txBox="1"/>
          <p:nvPr/>
        </p:nvSpPr>
        <p:spPr>
          <a:xfrm>
            <a:off x="2271783" y="5797750"/>
            <a:ext cx="57222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fr-FR" sz="2400">
                <a:solidFill>
                  <a:srgbClr val="055881"/>
                </a:solidFill>
                <a:latin typeface="Montserrat SemiBold"/>
                <a:ea typeface="Montserrat SemiBold"/>
                <a:cs typeface="Montserrat SemiBold"/>
                <a:sym typeface="Montserrat SemiBold"/>
              </a:rPr>
              <a:t> </a:t>
            </a:r>
            <a:r>
              <a:rPr lang="fr-FR" sz="2400">
                <a:solidFill>
                  <a:srgbClr val="055881"/>
                </a:solidFill>
                <a:latin typeface="Montserrat SemiBold"/>
                <a:ea typeface="Montserrat SemiBold"/>
                <a:cs typeface="Montserrat SemiBold"/>
                <a:sym typeface="Montserrat SemiBold"/>
              </a:rPr>
              <a:t>Conclusion</a:t>
            </a:r>
            <a:endParaRPr sz="2400">
              <a:solidFill>
                <a:srgbClr val="055881"/>
              </a:solidFill>
              <a:latin typeface="Montserrat SemiBold"/>
              <a:ea typeface="Montserrat SemiBold"/>
              <a:cs typeface="Montserrat SemiBold"/>
              <a:sym typeface="Montserrat SemiBold"/>
            </a:endParaRPr>
          </a:p>
        </p:txBody>
      </p:sp>
      <p:sp>
        <p:nvSpPr>
          <p:cNvPr id="258" name="Google Shape;258;p33"/>
          <p:cNvSpPr txBox="1"/>
          <p:nvPr/>
        </p:nvSpPr>
        <p:spPr>
          <a:xfrm>
            <a:off x="2291511" y="3439550"/>
            <a:ext cx="6267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lang="fr-FR" sz="2400">
                <a:solidFill>
                  <a:srgbClr val="055881"/>
                </a:solidFill>
                <a:latin typeface="Montserrat SemiBold"/>
                <a:ea typeface="Montserrat SemiBold"/>
                <a:cs typeface="Montserrat SemiBold"/>
                <a:sym typeface="Montserrat SemiBold"/>
              </a:rPr>
              <a:t>Les paramètres utiles</a:t>
            </a:r>
            <a:endParaRPr sz="2400">
              <a:solidFill>
                <a:srgbClr val="05588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Font typeface="Arial"/>
              <a:buNone/>
            </a:pPr>
            <a:r>
              <a:t/>
            </a:r>
            <a:endParaRPr sz="2400">
              <a:solidFill>
                <a:srgbClr val="05588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Font typeface="Arial"/>
              <a:buNone/>
            </a:pPr>
            <a:r>
              <a:t/>
            </a:r>
            <a:endParaRPr b="1" sz="2800">
              <a:solidFill>
                <a:schemeClr val="accent1"/>
              </a:solidFill>
              <a:latin typeface="Montserrat"/>
              <a:ea typeface="Montserrat"/>
              <a:cs typeface="Montserrat"/>
              <a:sym typeface="Montserrat"/>
            </a:endParaRPr>
          </a:p>
        </p:txBody>
      </p:sp>
      <p:sp>
        <p:nvSpPr>
          <p:cNvPr id="259" name="Google Shape;259;p33"/>
          <p:cNvSpPr txBox="1"/>
          <p:nvPr/>
        </p:nvSpPr>
        <p:spPr>
          <a:xfrm>
            <a:off x="2291508" y="4304325"/>
            <a:ext cx="54297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lang="fr-FR" sz="2400">
                <a:solidFill>
                  <a:srgbClr val="055881"/>
                </a:solidFill>
                <a:latin typeface="Montserrat SemiBold"/>
                <a:ea typeface="Montserrat SemiBold"/>
                <a:cs typeface="Montserrat SemiBold"/>
                <a:sym typeface="Montserrat SemiBold"/>
              </a:rPr>
              <a:t>Technologie employée</a:t>
            </a:r>
            <a:endParaRPr sz="2400">
              <a:solidFill>
                <a:srgbClr val="05588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Font typeface="Arial"/>
              <a:buNone/>
            </a:pPr>
            <a:r>
              <a:t/>
            </a:r>
            <a:endParaRPr sz="2400">
              <a:solidFill>
                <a:srgbClr val="055881"/>
              </a:solidFill>
              <a:latin typeface="Montserrat SemiBold"/>
              <a:ea typeface="Montserrat SemiBold"/>
              <a:cs typeface="Montserrat SemiBold"/>
              <a:sym typeface="Montserrat SemiBold"/>
            </a:endParaRPr>
          </a:p>
        </p:txBody>
      </p:sp>
      <p:cxnSp>
        <p:nvCxnSpPr>
          <p:cNvPr id="260" name="Google Shape;260;p33"/>
          <p:cNvCxnSpPr>
            <a:stCxn id="261" idx="2"/>
            <a:endCxn id="262" idx="0"/>
          </p:cNvCxnSpPr>
          <p:nvPr/>
        </p:nvCxnSpPr>
        <p:spPr>
          <a:xfrm>
            <a:off x="1330150" y="2117713"/>
            <a:ext cx="0" cy="586200"/>
          </a:xfrm>
          <a:prstGeom prst="straightConnector1">
            <a:avLst/>
          </a:prstGeom>
          <a:noFill/>
          <a:ln cap="flat" cmpd="sng" w="38100">
            <a:solidFill>
              <a:srgbClr val="055881"/>
            </a:solidFill>
            <a:prstDash val="solid"/>
            <a:miter lim="800000"/>
            <a:headEnd len="sm" w="sm" type="none"/>
            <a:tailEnd len="sm" w="sm" type="none"/>
          </a:ln>
        </p:spPr>
      </p:cxnSp>
      <p:sp>
        <p:nvSpPr>
          <p:cNvPr id="261" name="Google Shape;261;p33"/>
          <p:cNvSpPr/>
          <p:nvPr/>
        </p:nvSpPr>
        <p:spPr>
          <a:xfrm>
            <a:off x="1115350" y="1782913"/>
            <a:ext cx="429600" cy="334800"/>
          </a:xfrm>
          <a:prstGeom prst="roundRect">
            <a:avLst>
              <a:gd fmla="val 16667" name="adj"/>
            </a:avLst>
          </a:prstGeom>
          <a:solidFill>
            <a:srgbClr val="E94C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fr-FR" sz="1800" u="none" cap="none" strike="noStrike">
                <a:solidFill>
                  <a:srgbClr val="FFFFFF"/>
                </a:solidFill>
                <a:latin typeface="Calibri"/>
                <a:ea typeface="Calibri"/>
                <a:cs typeface="Calibri"/>
                <a:sym typeface="Calibri"/>
              </a:rPr>
              <a:t>1</a:t>
            </a:r>
            <a:endParaRPr b="1" i="0" sz="1500" u="none" cap="none" strike="noStrike">
              <a:solidFill>
                <a:srgbClr val="FFFFFF"/>
              </a:solidFill>
              <a:latin typeface="Calibri"/>
              <a:ea typeface="Calibri"/>
              <a:cs typeface="Calibri"/>
              <a:sym typeface="Calibri"/>
            </a:endParaRPr>
          </a:p>
        </p:txBody>
      </p:sp>
      <p:cxnSp>
        <p:nvCxnSpPr>
          <p:cNvPr id="263" name="Google Shape;263;p33"/>
          <p:cNvCxnSpPr>
            <a:stCxn id="262" idx="2"/>
            <a:endCxn id="264" idx="0"/>
          </p:cNvCxnSpPr>
          <p:nvPr/>
        </p:nvCxnSpPr>
        <p:spPr>
          <a:xfrm>
            <a:off x="1330150" y="3038602"/>
            <a:ext cx="0" cy="586200"/>
          </a:xfrm>
          <a:prstGeom prst="straightConnector1">
            <a:avLst/>
          </a:prstGeom>
          <a:noFill/>
          <a:ln cap="flat" cmpd="sng" w="38100">
            <a:solidFill>
              <a:srgbClr val="055881"/>
            </a:solidFill>
            <a:prstDash val="solid"/>
            <a:miter lim="800000"/>
            <a:headEnd len="sm" w="sm" type="none"/>
            <a:tailEnd len="sm" w="sm" type="none"/>
          </a:ln>
        </p:spPr>
      </p:cxnSp>
      <p:sp>
        <p:nvSpPr>
          <p:cNvPr id="262" name="Google Shape;262;p33"/>
          <p:cNvSpPr/>
          <p:nvPr/>
        </p:nvSpPr>
        <p:spPr>
          <a:xfrm>
            <a:off x="1123900" y="2703802"/>
            <a:ext cx="412500" cy="334800"/>
          </a:xfrm>
          <a:prstGeom prst="roundRect">
            <a:avLst>
              <a:gd fmla="val 16667" name="adj"/>
            </a:avLst>
          </a:prstGeom>
          <a:solidFill>
            <a:srgbClr val="E94C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fr-FR" sz="1800" u="none" cap="none" strike="noStrike">
                <a:solidFill>
                  <a:srgbClr val="FFFFFF"/>
                </a:solidFill>
                <a:latin typeface="Calibri"/>
                <a:ea typeface="Calibri"/>
                <a:cs typeface="Calibri"/>
                <a:sym typeface="Calibri"/>
              </a:rPr>
              <a:t>2</a:t>
            </a:r>
            <a:endParaRPr b="1" i="0" sz="1800" u="none" cap="none" strike="noStrike">
              <a:solidFill>
                <a:srgbClr val="FFFFFF"/>
              </a:solidFill>
              <a:latin typeface="Calibri"/>
              <a:ea typeface="Calibri"/>
              <a:cs typeface="Calibri"/>
              <a:sym typeface="Calibri"/>
            </a:endParaRPr>
          </a:p>
        </p:txBody>
      </p:sp>
      <p:cxnSp>
        <p:nvCxnSpPr>
          <p:cNvPr id="265" name="Google Shape;265;p33"/>
          <p:cNvCxnSpPr>
            <a:stCxn id="266" idx="2"/>
            <a:endCxn id="267" idx="0"/>
          </p:cNvCxnSpPr>
          <p:nvPr/>
        </p:nvCxnSpPr>
        <p:spPr>
          <a:xfrm flipH="1">
            <a:off x="1301800" y="4743664"/>
            <a:ext cx="19800" cy="1101000"/>
          </a:xfrm>
          <a:prstGeom prst="straightConnector1">
            <a:avLst/>
          </a:prstGeom>
          <a:noFill/>
          <a:ln cap="flat" cmpd="sng" w="38100">
            <a:solidFill>
              <a:srgbClr val="055881"/>
            </a:solidFill>
            <a:prstDash val="solid"/>
            <a:miter lim="800000"/>
            <a:headEnd len="sm" w="sm" type="none"/>
            <a:tailEnd len="sm" w="sm" type="none"/>
          </a:ln>
        </p:spPr>
      </p:cxnSp>
      <p:sp>
        <p:nvSpPr>
          <p:cNvPr id="266" name="Google Shape;266;p33"/>
          <p:cNvSpPr/>
          <p:nvPr/>
        </p:nvSpPr>
        <p:spPr>
          <a:xfrm>
            <a:off x="1115350" y="4408864"/>
            <a:ext cx="412500" cy="334800"/>
          </a:xfrm>
          <a:prstGeom prst="roundRect">
            <a:avLst>
              <a:gd fmla="val 16667" name="adj"/>
            </a:avLst>
          </a:prstGeom>
          <a:solidFill>
            <a:srgbClr val="E94C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fr-FR" sz="1800" u="none" cap="none" strike="noStrike">
                <a:solidFill>
                  <a:srgbClr val="FFFFFF"/>
                </a:solidFill>
                <a:latin typeface="Calibri"/>
                <a:ea typeface="Calibri"/>
                <a:cs typeface="Calibri"/>
                <a:sym typeface="Calibri"/>
              </a:rPr>
              <a:t>4</a:t>
            </a:r>
            <a:endParaRPr b="1" i="0" sz="1800" u="none" cap="none" strike="noStrike">
              <a:solidFill>
                <a:srgbClr val="FFFFFF"/>
              </a:solidFill>
              <a:latin typeface="Calibri"/>
              <a:ea typeface="Calibri"/>
              <a:cs typeface="Calibri"/>
              <a:sym typeface="Calibri"/>
            </a:endParaRPr>
          </a:p>
        </p:txBody>
      </p:sp>
      <p:sp>
        <p:nvSpPr>
          <p:cNvPr id="267" name="Google Shape;267;p33"/>
          <p:cNvSpPr/>
          <p:nvPr/>
        </p:nvSpPr>
        <p:spPr>
          <a:xfrm>
            <a:off x="1095625" y="5844736"/>
            <a:ext cx="412500" cy="334800"/>
          </a:xfrm>
          <a:prstGeom prst="roundRect">
            <a:avLst>
              <a:gd fmla="val 16667" name="adj"/>
            </a:avLst>
          </a:prstGeom>
          <a:solidFill>
            <a:srgbClr val="E94C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fr-FR" sz="1800">
                <a:solidFill>
                  <a:srgbClr val="FFFFFF"/>
                </a:solidFill>
                <a:latin typeface="Calibri"/>
                <a:ea typeface="Calibri"/>
                <a:cs typeface="Calibri"/>
                <a:sym typeface="Calibri"/>
              </a:rPr>
              <a:t>6</a:t>
            </a:r>
            <a:endParaRPr b="1" i="0" sz="1800" u="none" cap="none" strike="noStrike">
              <a:solidFill>
                <a:srgbClr val="FFFFFF"/>
              </a:solidFill>
              <a:latin typeface="Calibri"/>
              <a:ea typeface="Calibri"/>
              <a:cs typeface="Calibri"/>
              <a:sym typeface="Calibri"/>
            </a:endParaRPr>
          </a:p>
        </p:txBody>
      </p:sp>
      <p:cxnSp>
        <p:nvCxnSpPr>
          <p:cNvPr id="268" name="Google Shape;268;p33"/>
          <p:cNvCxnSpPr>
            <a:endCxn id="266" idx="0"/>
          </p:cNvCxnSpPr>
          <p:nvPr/>
        </p:nvCxnSpPr>
        <p:spPr>
          <a:xfrm>
            <a:off x="1321600" y="3780964"/>
            <a:ext cx="0" cy="627900"/>
          </a:xfrm>
          <a:prstGeom prst="straightConnector1">
            <a:avLst/>
          </a:prstGeom>
          <a:noFill/>
          <a:ln cap="flat" cmpd="sng" w="38100">
            <a:solidFill>
              <a:srgbClr val="055881"/>
            </a:solidFill>
            <a:prstDash val="solid"/>
            <a:miter lim="800000"/>
            <a:headEnd len="sm" w="sm" type="none"/>
            <a:tailEnd len="sm" w="sm" type="none"/>
          </a:ln>
        </p:spPr>
      </p:cxnSp>
      <p:sp>
        <p:nvSpPr>
          <p:cNvPr id="264" name="Google Shape;264;p33"/>
          <p:cNvSpPr/>
          <p:nvPr/>
        </p:nvSpPr>
        <p:spPr>
          <a:xfrm>
            <a:off x="1123900" y="3624718"/>
            <a:ext cx="412500" cy="334800"/>
          </a:xfrm>
          <a:prstGeom prst="roundRect">
            <a:avLst>
              <a:gd fmla="val 16667" name="adj"/>
            </a:avLst>
          </a:prstGeom>
          <a:solidFill>
            <a:srgbClr val="E94C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fr-FR" sz="1800" u="none" cap="none" strike="noStrike">
                <a:solidFill>
                  <a:srgbClr val="FFFFFF"/>
                </a:solidFill>
                <a:latin typeface="Calibri"/>
                <a:ea typeface="Calibri"/>
                <a:cs typeface="Calibri"/>
                <a:sym typeface="Calibri"/>
              </a:rPr>
              <a:t>3</a:t>
            </a:r>
            <a:endParaRPr b="1" i="0" sz="1800" u="none" cap="none" strike="noStrike">
              <a:solidFill>
                <a:srgbClr val="FFFFFF"/>
              </a:solidFill>
              <a:latin typeface="Calibri"/>
              <a:ea typeface="Calibri"/>
              <a:cs typeface="Calibri"/>
              <a:sym typeface="Calibri"/>
            </a:endParaRPr>
          </a:p>
        </p:txBody>
      </p:sp>
      <p:sp>
        <p:nvSpPr>
          <p:cNvPr id="269" name="Google Shape;269;p33"/>
          <p:cNvSpPr/>
          <p:nvPr/>
        </p:nvSpPr>
        <p:spPr>
          <a:xfrm>
            <a:off x="1095625" y="5151261"/>
            <a:ext cx="412500" cy="334800"/>
          </a:xfrm>
          <a:prstGeom prst="roundRect">
            <a:avLst>
              <a:gd fmla="val 16667" name="adj"/>
            </a:avLst>
          </a:prstGeom>
          <a:solidFill>
            <a:srgbClr val="E94C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fr-FR" sz="1800" u="none" cap="none" strike="noStrike">
                <a:solidFill>
                  <a:srgbClr val="FFFFFF"/>
                </a:solidFill>
                <a:latin typeface="Calibri"/>
                <a:ea typeface="Calibri"/>
                <a:cs typeface="Calibri"/>
                <a:sym typeface="Calibri"/>
              </a:rPr>
              <a:t>5</a:t>
            </a:r>
            <a:endParaRPr b="1" i="0" sz="1800" u="none" cap="none" strike="noStrike">
              <a:solidFill>
                <a:srgbClr val="FFFFFF"/>
              </a:solidFill>
              <a:latin typeface="Calibri"/>
              <a:ea typeface="Calibri"/>
              <a:cs typeface="Calibri"/>
              <a:sym typeface="Calibri"/>
            </a:endParaRPr>
          </a:p>
        </p:txBody>
      </p:sp>
      <p:sp>
        <p:nvSpPr>
          <p:cNvPr id="270" name="Google Shape;270;p33"/>
          <p:cNvSpPr txBox="1"/>
          <p:nvPr/>
        </p:nvSpPr>
        <p:spPr>
          <a:xfrm>
            <a:off x="2347933" y="5051038"/>
            <a:ext cx="54297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lang="fr-FR" sz="2400">
                <a:solidFill>
                  <a:srgbClr val="055881"/>
                </a:solidFill>
                <a:latin typeface="Montserrat SemiBold"/>
                <a:ea typeface="Montserrat SemiBold"/>
                <a:cs typeface="Montserrat SemiBold"/>
                <a:sym typeface="Montserrat SemiBold"/>
              </a:rPr>
              <a:t>Solution IOT Proposée                                         </a:t>
            </a:r>
            <a:endParaRPr sz="2400">
              <a:solidFill>
                <a:srgbClr val="05588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Font typeface="Arial"/>
              <a:buNone/>
            </a:pPr>
            <a:r>
              <a:t/>
            </a:r>
            <a:endParaRPr sz="2400">
              <a:solidFill>
                <a:srgbClr val="05588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Font typeface="Arial"/>
              <a:buNone/>
            </a:pPr>
            <a:r>
              <a:t/>
            </a:r>
            <a:endParaRPr sz="2400">
              <a:solidFill>
                <a:srgbClr val="055881"/>
              </a:solidFill>
              <a:latin typeface="Montserrat SemiBold"/>
              <a:ea typeface="Montserrat SemiBold"/>
              <a:cs typeface="Montserrat SemiBold"/>
              <a:sym typeface="Montserra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grpSp>
        <p:nvGrpSpPr>
          <p:cNvPr id="615" name="Google Shape;615;p51"/>
          <p:cNvGrpSpPr/>
          <p:nvPr/>
        </p:nvGrpSpPr>
        <p:grpSpPr>
          <a:xfrm>
            <a:off x="343351" y="1468496"/>
            <a:ext cx="6517176" cy="5292385"/>
            <a:chOff x="1" y="221"/>
            <a:chExt cx="6517176" cy="5292385"/>
          </a:xfrm>
        </p:grpSpPr>
        <p:sp>
          <p:nvSpPr>
            <p:cNvPr id="616" name="Google Shape;616;p51"/>
            <p:cNvSpPr/>
            <p:nvPr/>
          </p:nvSpPr>
          <p:spPr>
            <a:xfrm rot="5400000">
              <a:off x="-283770" y="284021"/>
              <a:ext cx="1891800" cy="1324200"/>
            </a:xfrm>
            <a:prstGeom prst="chevron">
              <a:avLst>
                <a:gd fmla="val 50000" name="adj"/>
              </a:avLst>
            </a:prstGeom>
            <a:solidFill>
              <a:srgbClr val="E84E1A"/>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1"/>
            <p:cNvSpPr txBox="1"/>
            <p:nvPr/>
          </p:nvSpPr>
          <p:spPr>
            <a:xfrm>
              <a:off x="1" y="662336"/>
              <a:ext cx="1324200" cy="5676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500"/>
                <a:buFont typeface="Calibri"/>
                <a:buNone/>
              </a:pPr>
              <a:r>
                <a:rPr lang="fr-FR" sz="1500">
                  <a:solidFill>
                    <a:schemeClr val="lt1"/>
                  </a:solidFill>
                  <a:latin typeface="Montserrat SemiBold"/>
                  <a:ea typeface="Montserrat SemiBold"/>
                  <a:cs typeface="Montserrat SemiBold"/>
                  <a:sym typeface="Montserrat SemiBold"/>
                </a:rPr>
                <a:t>Interface d’authentifi-cation</a:t>
              </a:r>
              <a:endParaRPr sz="1500">
                <a:latin typeface="Montserrat SemiBold"/>
                <a:ea typeface="Montserrat SemiBold"/>
                <a:cs typeface="Montserrat SemiBold"/>
                <a:sym typeface="Montserrat SemiBold"/>
              </a:endParaRPr>
            </a:p>
          </p:txBody>
        </p:sp>
        <p:sp>
          <p:nvSpPr>
            <p:cNvPr id="618" name="Google Shape;618;p51"/>
            <p:cNvSpPr/>
            <p:nvPr/>
          </p:nvSpPr>
          <p:spPr>
            <a:xfrm rot="5400000">
              <a:off x="3305827" y="-1981428"/>
              <a:ext cx="1229700" cy="5193000"/>
            </a:xfrm>
            <a:prstGeom prst="round2SameRect">
              <a:avLst>
                <a:gd fmla="val 16667" name="adj1"/>
                <a:gd fmla="val 0" name="adj2"/>
              </a:avLst>
            </a:prstGeom>
            <a:solidFill>
              <a:schemeClr val="lt1">
                <a:alpha val="89800"/>
              </a:schemeClr>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1"/>
            <p:cNvSpPr txBox="1"/>
            <p:nvPr/>
          </p:nvSpPr>
          <p:spPr>
            <a:xfrm>
              <a:off x="1324229" y="60247"/>
              <a:ext cx="5133000" cy="1109700"/>
            </a:xfrm>
            <a:prstGeom prst="rect">
              <a:avLst/>
            </a:prstGeom>
            <a:noFill/>
            <a:ln>
              <a:noFill/>
            </a:ln>
          </p:spPr>
          <p:txBody>
            <a:bodyPr anchorCtr="0" anchor="ctr" bIns="8275" lIns="92475" spcFirstLastPara="1" rIns="8275" wrap="square" tIns="8275">
              <a:noAutofit/>
            </a:bodyPr>
            <a:lstStyle/>
            <a:p>
              <a:pPr indent="-107950" lvl="1" marL="114300" marR="0" rtl="0" algn="l">
                <a:lnSpc>
                  <a:spcPct val="90000"/>
                </a:lnSpc>
                <a:spcBef>
                  <a:spcPts val="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Donnée invalide</a:t>
              </a:r>
              <a:endParaRPr i="0" sz="1300" u="none" cap="none" strike="noStrike">
                <a:solidFill>
                  <a:schemeClr val="dk1"/>
                </a:solidFill>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Donnée valide</a:t>
              </a:r>
              <a:endParaRPr i="0" sz="1300" u="none" cap="none" strike="noStrike">
                <a:solidFill>
                  <a:schemeClr val="dk1"/>
                </a:solidFill>
                <a:latin typeface="Montserrat SemiBold"/>
                <a:ea typeface="Montserrat SemiBold"/>
                <a:cs typeface="Montserrat SemiBold"/>
                <a:sym typeface="Montserrat SemiBold"/>
              </a:endParaRPr>
            </a:p>
          </p:txBody>
        </p:sp>
        <p:sp>
          <p:nvSpPr>
            <p:cNvPr id="620" name="Google Shape;620;p51"/>
            <p:cNvSpPr/>
            <p:nvPr/>
          </p:nvSpPr>
          <p:spPr>
            <a:xfrm rot="5400000">
              <a:off x="-283770" y="1984313"/>
              <a:ext cx="1891800" cy="1324200"/>
            </a:xfrm>
            <a:prstGeom prst="chevron">
              <a:avLst>
                <a:gd fmla="val 50000" name="adj"/>
              </a:avLst>
            </a:prstGeom>
            <a:solidFill>
              <a:srgbClr val="E84E1A"/>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txBox="1"/>
            <p:nvPr/>
          </p:nvSpPr>
          <p:spPr>
            <a:xfrm>
              <a:off x="1" y="2362628"/>
              <a:ext cx="1324200" cy="5676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500"/>
                <a:buFont typeface="Calibri"/>
                <a:buNone/>
              </a:pPr>
              <a:r>
                <a:rPr lang="fr-FR" sz="1500">
                  <a:solidFill>
                    <a:schemeClr val="lt1"/>
                  </a:solidFill>
                  <a:latin typeface="Montserrat SemiBold"/>
                  <a:ea typeface="Montserrat SemiBold"/>
                  <a:cs typeface="Montserrat SemiBold"/>
                  <a:sym typeface="Montserrat SemiBold"/>
                </a:rPr>
                <a:t>Interface de   </a:t>
              </a:r>
              <a:r>
                <a:rPr lang="fr-FR" sz="1500">
                  <a:solidFill>
                    <a:schemeClr val="lt1"/>
                  </a:solidFill>
                  <a:latin typeface="Montserrat SemiBold"/>
                  <a:ea typeface="Montserrat SemiBold"/>
                  <a:cs typeface="Montserrat SemiBold"/>
                  <a:sym typeface="Montserrat SemiBold"/>
                </a:rPr>
                <a:t>domain</a:t>
              </a:r>
              <a:r>
                <a:rPr lang="fr-FR" sz="1500">
                  <a:solidFill>
                    <a:schemeClr val="lt1"/>
                  </a:solidFill>
                  <a:latin typeface="Montserrat SemiBold"/>
                  <a:ea typeface="Montserrat SemiBold"/>
                  <a:cs typeface="Montserrat SemiBold"/>
                  <a:sym typeface="Montserrat SemiBold"/>
                </a:rPr>
                <a:t> d’usage</a:t>
              </a:r>
              <a:endParaRPr sz="1500">
                <a:latin typeface="Montserrat SemiBold"/>
                <a:ea typeface="Montserrat SemiBold"/>
                <a:cs typeface="Montserrat SemiBold"/>
                <a:sym typeface="Montserrat SemiBold"/>
              </a:endParaRPr>
            </a:p>
          </p:txBody>
        </p:sp>
        <p:sp>
          <p:nvSpPr>
            <p:cNvPr id="622" name="Google Shape;622;p51"/>
            <p:cNvSpPr/>
            <p:nvPr/>
          </p:nvSpPr>
          <p:spPr>
            <a:xfrm rot="5400000">
              <a:off x="3305827" y="-281137"/>
              <a:ext cx="1229700" cy="5193000"/>
            </a:xfrm>
            <a:prstGeom prst="round2SameRect">
              <a:avLst>
                <a:gd fmla="val 16667" name="adj1"/>
                <a:gd fmla="val 0" name="adj2"/>
              </a:avLst>
            </a:prstGeom>
            <a:solidFill>
              <a:schemeClr val="lt1">
                <a:alpha val="89800"/>
              </a:schemeClr>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txBox="1"/>
            <p:nvPr/>
          </p:nvSpPr>
          <p:spPr>
            <a:xfrm>
              <a:off x="1324229" y="1760539"/>
              <a:ext cx="5133000" cy="1109700"/>
            </a:xfrm>
            <a:prstGeom prst="rect">
              <a:avLst/>
            </a:prstGeom>
            <a:noFill/>
            <a:ln>
              <a:noFill/>
            </a:ln>
          </p:spPr>
          <p:txBody>
            <a:bodyPr anchorCtr="0" anchor="ctr" bIns="8275" lIns="92475" spcFirstLastPara="1" rIns="8275" wrap="square" tIns="8275">
              <a:noAutofit/>
            </a:bodyPr>
            <a:lstStyle/>
            <a:p>
              <a:pPr indent="-107950" lvl="1" marL="114300" marR="0" rtl="0" algn="l">
                <a:lnSpc>
                  <a:spcPct val="90000"/>
                </a:lnSpc>
                <a:spcBef>
                  <a:spcPts val="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Drinking</a:t>
              </a:r>
              <a:endParaRPr i="0" sz="1300" u="none" cap="none" strike="noStrike">
                <a:solidFill>
                  <a:schemeClr val="dk1"/>
                </a:solidFill>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Agriculture</a:t>
              </a:r>
              <a:endParaRPr sz="1500">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Aquaculture</a:t>
              </a:r>
              <a:endParaRPr sz="1500">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Industrial</a:t>
              </a:r>
              <a:endParaRPr i="0" sz="1300" u="none" cap="none" strike="noStrike">
                <a:solidFill>
                  <a:schemeClr val="dk1"/>
                </a:solidFill>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Domestic</a:t>
              </a:r>
              <a:endParaRPr i="0" sz="1300" u="none" cap="none" strike="noStrike">
                <a:solidFill>
                  <a:schemeClr val="dk1"/>
                </a:solidFill>
                <a:latin typeface="Montserrat SemiBold"/>
                <a:ea typeface="Montserrat SemiBold"/>
                <a:cs typeface="Montserrat SemiBold"/>
                <a:sym typeface="Montserrat SemiBold"/>
              </a:endParaRPr>
            </a:p>
          </p:txBody>
        </p:sp>
        <p:sp>
          <p:nvSpPr>
            <p:cNvPr id="624" name="Google Shape;624;p51"/>
            <p:cNvSpPr/>
            <p:nvPr/>
          </p:nvSpPr>
          <p:spPr>
            <a:xfrm rot="5400000">
              <a:off x="-283770" y="3684606"/>
              <a:ext cx="1891800" cy="1324200"/>
            </a:xfrm>
            <a:prstGeom prst="chevron">
              <a:avLst>
                <a:gd fmla="val 50000" name="adj"/>
              </a:avLst>
            </a:prstGeom>
            <a:solidFill>
              <a:srgbClr val="014F74"/>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1"/>
            <p:cNvSpPr txBox="1"/>
            <p:nvPr/>
          </p:nvSpPr>
          <p:spPr>
            <a:xfrm>
              <a:off x="1" y="4062921"/>
              <a:ext cx="1324200" cy="5676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500"/>
                <a:buFont typeface="Calibri"/>
                <a:buNone/>
              </a:pPr>
              <a:r>
                <a:rPr lang="fr-FR" sz="1500">
                  <a:solidFill>
                    <a:schemeClr val="lt1"/>
                  </a:solidFill>
                  <a:latin typeface="Montserrat SemiBold"/>
                  <a:ea typeface="Montserrat SemiBold"/>
                  <a:cs typeface="Montserrat SemiBold"/>
                  <a:sym typeface="Montserrat SemiBold"/>
                </a:rPr>
                <a:t>Interface des résultats de test</a:t>
              </a:r>
              <a:endParaRPr sz="1500">
                <a:latin typeface="Montserrat SemiBold"/>
                <a:ea typeface="Montserrat SemiBold"/>
                <a:cs typeface="Montserrat SemiBold"/>
                <a:sym typeface="Montserrat SemiBold"/>
              </a:endParaRPr>
            </a:p>
          </p:txBody>
        </p:sp>
        <p:sp>
          <p:nvSpPr>
            <p:cNvPr id="626" name="Google Shape;626;p51"/>
            <p:cNvSpPr/>
            <p:nvPr/>
          </p:nvSpPr>
          <p:spPr>
            <a:xfrm rot="5400000">
              <a:off x="3305827" y="1419156"/>
              <a:ext cx="1229700" cy="5193000"/>
            </a:xfrm>
            <a:prstGeom prst="round2SameRect">
              <a:avLst>
                <a:gd fmla="val 16667" name="adj1"/>
                <a:gd fmla="val 0" name="adj2"/>
              </a:avLst>
            </a:prstGeom>
            <a:solidFill>
              <a:schemeClr val="lt1">
                <a:alpha val="89800"/>
              </a:schemeClr>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txBox="1"/>
            <p:nvPr/>
          </p:nvSpPr>
          <p:spPr>
            <a:xfrm>
              <a:off x="1324229" y="3460831"/>
              <a:ext cx="5133000" cy="1109700"/>
            </a:xfrm>
            <a:prstGeom prst="rect">
              <a:avLst/>
            </a:prstGeom>
            <a:noFill/>
            <a:ln>
              <a:noFill/>
            </a:ln>
          </p:spPr>
          <p:txBody>
            <a:bodyPr anchorCtr="0" anchor="ctr" bIns="8275" lIns="92475" spcFirstLastPara="1" rIns="8275" wrap="square" tIns="8275">
              <a:noAutofit/>
            </a:bodyPr>
            <a:lstStyle/>
            <a:p>
              <a:pPr indent="-107950" lvl="1" marL="114300" marR="0" rtl="0" algn="l">
                <a:lnSpc>
                  <a:spcPct val="90000"/>
                </a:lnSpc>
                <a:spcBef>
                  <a:spcPts val="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Good to use</a:t>
              </a:r>
              <a:endParaRPr sz="1500">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Bad to use</a:t>
              </a:r>
              <a:endParaRPr sz="1500">
                <a:latin typeface="Montserrat SemiBold"/>
                <a:ea typeface="Montserrat SemiBold"/>
                <a:cs typeface="Montserrat SemiBold"/>
                <a:sym typeface="Montserrat SemiBold"/>
              </a:endParaRPr>
            </a:p>
          </p:txBody>
        </p:sp>
      </p:grpSp>
      <p:pic>
        <p:nvPicPr>
          <p:cNvPr id="628" name="Google Shape;628;p51"/>
          <p:cNvPicPr preferRelativeResize="0"/>
          <p:nvPr/>
        </p:nvPicPr>
        <p:blipFill rotWithShape="1">
          <a:blip r:embed="rId3">
            <a:alphaModFix/>
          </a:blip>
          <a:srcRect b="0" l="0" r="0" t="0"/>
          <a:stretch/>
        </p:blipFill>
        <p:spPr>
          <a:xfrm>
            <a:off x="7204587" y="1468501"/>
            <a:ext cx="4148456" cy="5180964"/>
          </a:xfrm>
          <a:prstGeom prst="rect">
            <a:avLst/>
          </a:prstGeom>
          <a:noFill/>
          <a:ln cap="flat" cmpd="sng" w="28575">
            <a:solidFill>
              <a:srgbClr val="E84E1A"/>
            </a:solidFill>
            <a:prstDash val="solid"/>
            <a:round/>
            <a:headEnd len="sm" w="sm" type="none"/>
            <a:tailEnd len="sm" w="sm" type="none"/>
          </a:ln>
        </p:spPr>
      </p:pic>
      <p:grpSp>
        <p:nvGrpSpPr>
          <p:cNvPr id="629" name="Google Shape;629;p51"/>
          <p:cNvGrpSpPr/>
          <p:nvPr/>
        </p:nvGrpSpPr>
        <p:grpSpPr>
          <a:xfrm>
            <a:off x="3" y="-63"/>
            <a:ext cx="12191456" cy="1135972"/>
            <a:chOff x="1488" y="2166738"/>
            <a:chExt cx="12189018" cy="975000"/>
          </a:xfrm>
        </p:grpSpPr>
        <p:sp>
          <p:nvSpPr>
            <p:cNvPr id="630" name="Google Shape;630;p51"/>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 name="Google Shape;631;p51"/>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632" name="Google Shape;632;p51"/>
            <p:cNvSpPr/>
            <p:nvPr/>
          </p:nvSpPr>
          <p:spPr>
            <a:xfrm>
              <a:off x="1951731"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 name="Google Shape;633;p51"/>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634" name="Google Shape;634;p51"/>
            <p:cNvSpPr/>
            <p:nvPr/>
          </p:nvSpPr>
          <p:spPr>
            <a:xfrm>
              <a:off x="3901975" y="2166738"/>
              <a:ext cx="2437800" cy="975000"/>
            </a:xfrm>
            <a:prstGeom prst="chevron">
              <a:avLst>
                <a:gd fmla="val 50000" name="adj"/>
              </a:avLst>
            </a:prstGeom>
            <a:solidFill>
              <a:srgbClr val="014F74"/>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 name="Google Shape;635;p51"/>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636" name="Google Shape;636;p51"/>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 name="Google Shape;637;p51"/>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638" name="Google Shape;638;p51"/>
            <p:cNvSpPr/>
            <p:nvPr/>
          </p:nvSpPr>
          <p:spPr>
            <a:xfrm>
              <a:off x="7802462" y="2166738"/>
              <a:ext cx="2437800" cy="975000"/>
            </a:xfrm>
            <a:prstGeom prst="chevron">
              <a:avLst>
                <a:gd fmla="val 50000" name="adj"/>
              </a:avLst>
            </a:prstGeom>
            <a:solidFill>
              <a:srgbClr val="E84E1A"/>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 name="Google Shape;639;p51"/>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640" name="Google Shape;640;p51"/>
            <p:cNvSpPr/>
            <p:nvPr/>
          </p:nvSpPr>
          <p:spPr>
            <a:xfrm>
              <a:off x="9752706"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 name="Google Shape;641;p51"/>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grpSp>
        <p:nvGrpSpPr>
          <p:cNvPr id="646" name="Google Shape;646;p52"/>
          <p:cNvGrpSpPr/>
          <p:nvPr/>
        </p:nvGrpSpPr>
        <p:grpSpPr>
          <a:xfrm>
            <a:off x="1" y="1468721"/>
            <a:ext cx="6517176" cy="5292385"/>
            <a:chOff x="1" y="221"/>
            <a:chExt cx="6517176" cy="5292385"/>
          </a:xfrm>
        </p:grpSpPr>
        <p:sp>
          <p:nvSpPr>
            <p:cNvPr id="647" name="Google Shape;647;p52"/>
            <p:cNvSpPr/>
            <p:nvPr/>
          </p:nvSpPr>
          <p:spPr>
            <a:xfrm rot="5400000">
              <a:off x="-283770" y="284021"/>
              <a:ext cx="1891800" cy="1324200"/>
            </a:xfrm>
            <a:prstGeom prst="chevron">
              <a:avLst>
                <a:gd fmla="val 50000" name="adj"/>
              </a:avLst>
            </a:prstGeom>
            <a:solidFill>
              <a:srgbClr val="E84E1A"/>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2"/>
            <p:cNvSpPr txBox="1"/>
            <p:nvPr/>
          </p:nvSpPr>
          <p:spPr>
            <a:xfrm>
              <a:off x="1" y="662336"/>
              <a:ext cx="1324200" cy="5676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500"/>
                <a:buFont typeface="Calibri"/>
                <a:buNone/>
              </a:pPr>
              <a:r>
                <a:rPr lang="fr-FR" sz="1500">
                  <a:solidFill>
                    <a:schemeClr val="lt1"/>
                  </a:solidFill>
                  <a:latin typeface="Montserrat SemiBold"/>
                  <a:ea typeface="Montserrat SemiBold"/>
                  <a:cs typeface="Montserrat SemiBold"/>
                  <a:sym typeface="Montserrat SemiBold"/>
                </a:rPr>
                <a:t>Interface d’</a:t>
              </a:r>
              <a:r>
                <a:rPr lang="fr-FR" sz="1500">
                  <a:solidFill>
                    <a:schemeClr val="lt1"/>
                  </a:solidFill>
                  <a:latin typeface="Montserrat SemiBold"/>
                  <a:ea typeface="Montserrat SemiBold"/>
                  <a:cs typeface="Montserrat SemiBold"/>
                  <a:sym typeface="Montserrat SemiBold"/>
                </a:rPr>
                <a:t>authentifi-cation</a:t>
              </a:r>
              <a:endParaRPr sz="1500">
                <a:latin typeface="Montserrat SemiBold"/>
                <a:ea typeface="Montserrat SemiBold"/>
                <a:cs typeface="Montserrat SemiBold"/>
                <a:sym typeface="Montserrat SemiBold"/>
              </a:endParaRPr>
            </a:p>
          </p:txBody>
        </p:sp>
        <p:sp>
          <p:nvSpPr>
            <p:cNvPr id="649" name="Google Shape;649;p52"/>
            <p:cNvSpPr/>
            <p:nvPr/>
          </p:nvSpPr>
          <p:spPr>
            <a:xfrm rot="5400000">
              <a:off x="3305827" y="-1981428"/>
              <a:ext cx="1229700" cy="5193000"/>
            </a:xfrm>
            <a:prstGeom prst="round2SameRect">
              <a:avLst>
                <a:gd fmla="val 16667" name="adj1"/>
                <a:gd fmla="val 0" name="adj2"/>
              </a:avLst>
            </a:prstGeom>
            <a:solidFill>
              <a:schemeClr val="lt1">
                <a:alpha val="89800"/>
              </a:schemeClr>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2"/>
            <p:cNvSpPr txBox="1"/>
            <p:nvPr/>
          </p:nvSpPr>
          <p:spPr>
            <a:xfrm>
              <a:off x="1324229" y="60247"/>
              <a:ext cx="5133000" cy="1109700"/>
            </a:xfrm>
            <a:prstGeom prst="rect">
              <a:avLst/>
            </a:prstGeom>
            <a:noFill/>
            <a:ln>
              <a:noFill/>
            </a:ln>
          </p:spPr>
          <p:txBody>
            <a:bodyPr anchorCtr="0" anchor="ctr" bIns="8275" lIns="92475" spcFirstLastPara="1" rIns="8275" wrap="square" tIns="8275">
              <a:noAutofit/>
            </a:bodyPr>
            <a:lstStyle/>
            <a:p>
              <a:pPr indent="-107950" lvl="1" marL="114300" marR="0" rtl="0" algn="l">
                <a:lnSpc>
                  <a:spcPct val="90000"/>
                </a:lnSpc>
                <a:spcBef>
                  <a:spcPts val="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Donnée </a:t>
              </a:r>
              <a:r>
                <a:rPr lang="fr-FR" sz="1300">
                  <a:solidFill>
                    <a:schemeClr val="dk1"/>
                  </a:solidFill>
                  <a:latin typeface="Montserrat SemiBold"/>
                  <a:ea typeface="Montserrat SemiBold"/>
                  <a:cs typeface="Montserrat SemiBold"/>
                  <a:sym typeface="Montserrat SemiBold"/>
                </a:rPr>
                <a:t>invalide</a:t>
              </a:r>
              <a:endParaRPr i="0" sz="1300" u="none" cap="none" strike="noStrike">
                <a:solidFill>
                  <a:schemeClr val="dk1"/>
                </a:solidFill>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Donnée </a:t>
              </a:r>
              <a:r>
                <a:rPr lang="fr-FR" sz="1300">
                  <a:solidFill>
                    <a:schemeClr val="dk1"/>
                  </a:solidFill>
                  <a:latin typeface="Montserrat SemiBold"/>
                  <a:ea typeface="Montserrat SemiBold"/>
                  <a:cs typeface="Montserrat SemiBold"/>
                  <a:sym typeface="Montserrat SemiBold"/>
                </a:rPr>
                <a:t>valide</a:t>
              </a:r>
              <a:endParaRPr i="0" sz="1300" u="none" cap="none" strike="noStrike">
                <a:solidFill>
                  <a:schemeClr val="dk1"/>
                </a:solidFill>
                <a:latin typeface="Montserrat SemiBold"/>
                <a:ea typeface="Montserrat SemiBold"/>
                <a:cs typeface="Montserrat SemiBold"/>
                <a:sym typeface="Montserrat SemiBold"/>
              </a:endParaRPr>
            </a:p>
          </p:txBody>
        </p:sp>
        <p:sp>
          <p:nvSpPr>
            <p:cNvPr id="651" name="Google Shape;651;p52"/>
            <p:cNvSpPr/>
            <p:nvPr/>
          </p:nvSpPr>
          <p:spPr>
            <a:xfrm rot="5400000">
              <a:off x="-283770" y="1984313"/>
              <a:ext cx="1891800" cy="1324200"/>
            </a:xfrm>
            <a:prstGeom prst="chevron">
              <a:avLst>
                <a:gd fmla="val 50000" name="adj"/>
              </a:avLst>
            </a:prstGeom>
            <a:solidFill>
              <a:srgbClr val="E84E1A"/>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txBox="1"/>
            <p:nvPr/>
          </p:nvSpPr>
          <p:spPr>
            <a:xfrm>
              <a:off x="1" y="2362628"/>
              <a:ext cx="1324200" cy="5676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500"/>
                <a:buFont typeface="Calibri"/>
                <a:buNone/>
              </a:pPr>
              <a:r>
                <a:rPr lang="fr-FR" sz="1500">
                  <a:solidFill>
                    <a:schemeClr val="lt1"/>
                  </a:solidFill>
                  <a:latin typeface="Montserrat SemiBold"/>
                  <a:ea typeface="Montserrat SemiBold"/>
                  <a:cs typeface="Montserrat SemiBold"/>
                  <a:sym typeface="Montserrat SemiBold"/>
                </a:rPr>
                <a:t>Interface</a:t>
              </a:r>
              <a:r>
                <a:rPr lang="fr-FR" sz="1500">
                  <a:solidFill>
                    <a:schemeClr val="lt1"/>
                  </a:solidFill>
                  <a:latin typeface="Calibri"/>
                  <a:ea typeface="Calibri"/>
                  <a:cs typeface="Calibri"/>
                  <a:sym typeface="Calibri"/>
                </a:rPr>
                <a:t> </a:t>
              </a:r>
              <a:r>
                <a:rPr lang="fr-FR" sz="1500">
                  <a:solidFill>
                    <a:schemeClr val="lt1"/>
                  </a:solidFill>
                  <a:latin typeface="Montserrat SemiBold"/>
                  <a:ea typeface="Montserrat SemiBold"/>
                  <a:cs typeface="Montserrat SemiBold"/>
                  <a:sym typeface="Montserrat SemiBold"/>
                </a:rPr>
                <a:t>de</a:t>
              </a:r>
              <a:r>
                <a:rPr lang="fr-FR" sz="1500">
                  <a:solidFill>
                    <a:schemeClr val="lt1"/>
                  </a:solidFill>
                  <a:latin typeface="Calibri"/>
                  <a:ea typeface="Calibri"/>
                  <a:cs typeface="Calibri"/>
                  <a:sym typeface="Calibri"/>
                </a:rPr>
                <a:t>   </a:t>
              </a:r>
              <a:r>
                <a:rPr lang="fr-FR" sz="1500">
                  <a:solidFill>
                    <a:schemeClr val="lt1"/>
                  </a:solidFill>
                  <a:latin typeface="Montserrat SemiBold"/>
                  <a:ea typeface="Montserrat SemiBold"/>
                  <a:cs typeface="Montserrat SemiBold"/>
                  <a:sym typeface="Montserrat SemiBold"/>
                </a:rPr>
                <a:t>domaine</a:t>
              </a:r>
              <a:r>
                <a:rPr lang="fr-FR" sz="1500">
                  <a:solidFill>
                    <a:schemeClr val="lt1"/>
                  </a:solidFill>
                  <a:latin typeface="Calibri"/>
                  <a:ea typeface="Calibri"/>
                  <a:cs typeface="Calibri"/>
                  <a:sym typeface="Calibri"/>
                </a:rPr>
                <a:t> </a:t>
              </a:r>
              <a:r>
                <a:rPr lang="fr-FR" sz="1500">
                  <a:solidFill>
                    <a:schemeClr val="lt1"/>
                  </a:solidFill>
                  <a:latin typeface="Montserrat SemiBold"/>
                  <a:ea typeface="Montserrat SemiBold"/>
                  <a:cs typeface="Montserrat SemiBold"/>
                  <a:sym typeface="Montserrat SemiBold"/>
                </a:rPr>
                <a:t>d’usage</a:t>
              </a:r>
              <a:endParaRPr sz="1500">
                <a:solidFill>
                  <a:schemeClr val="lt1"/>
                </a:solidFill>
                <a:latin typeface="Montserrat SemiBold"/>
                <a:ea typeface="Montserrat SemiBold"/>
                <a:cs typeface="Montserrat SemiBold"/>
                <a:sym typeface="Montserrat SemiBold"/>
              </a:endParaRPr>
            </a:p>
          </p:txBody>
        </p:sp>
        <p:sp>
          <p:nvSpPr>
            <p:cNvPr id="653" name="Google Shape;653;p52"/>
            <p:cNvSpPr/>
            <p:nvPr/>
          </p:nvSpPr>
          <p:spPr>
            <a:xfrm rot="5400000">
              <a:off x="3305827" y="-281137"/>
              <a:ext cx="1229700" cy="5193000"/>
            </a:xfrm>
            <a:prstGeom prst="round2SameRect">
              <a:avLst>
                <a:gd fmla="val 16667" name="adj1"/>
                <a:gd fmla="val 0" name="adj2"/>
              </a:avLst>
            </a:prstGeom>
            <a:solidFill>
              <a:schemeClr val="lt1">
                <a:alpha val="89800"/>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2"/>
            <p:cNvSpPr txBox="1"/>
            <p:nvPr/>
          </p:nvSpPr>
          <p:spPr>
            <a:xfrm>
              <a:off x="1324229" y="1760539"/>
              <a:ext cx="5133000" cy="1109700"/>
            </a:xfrm>
            <a:prstGeom prst="rect">
              <a:avLst/>
            </a:prstGeom>
            <a:noFill/>
            <a:ln cap="flat" cmpd="sng" w="28575">
              <a:solidFill>
                <a:srgbClr val="000000"/>
              </a:solidFill>
              <a:prstDash val="solid"/>
              <a:round/>
              <a:headEnd len="sm" w="sm" type="none"/>
              <a:tailEnd len="sm" w="sm" type="none"/>
            </a:ln>
          </p:spPr>
          <p:txBody>
            <a:bodyPr anchorCtr="0" anchor="ctr" bIns="8275" lIns="92475" spcFirstLastPara="1" rIns="8275" wrap="square" tIns="8275">
              <a:noAutofit/>
            </a:bodyPr>
            <a:lstStyle/>
            <a:p>
              <a:pPr indent="-107950" lvl="1" marL="114300" marR="0" rtl="0" algn="l">
                <a:lnSpc>
                  <a:spcPct val="90000"/>
                </a:lnSpc>
                <a:spcBef>
                  <a:spcPts val="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Drinking</a:t>
              </a:r>
              <a:endParaRPr i="0" sz="1300" u="none" cap="none" strike="noStrike">
                <a:solidFill>
                  <a:schemeClr val="dk1"/>
                </a:solidFill>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Agriculture</a:t>
              </a:r>
              <a:endParaRPr sz="1500">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Aquaculture</a:t>
              </a:r>
              <a:endParaRPr sz="1500">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Industrial</a:t>
              </a:r>
              <a:endParaRPr i="0" sz="1300" u="none" cap="none" strike="noStrike">
                <a:solidFill>
                  <a:schemeClr val="dk1"/>
                </a:solidFill>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Domestic</a:t>
              </a:r>
              <a:endParaRPr i="0" sz="1300" u="none" cap="none" strike="noStrike">
                <a:solidFill>
                  <a:schemeClr val="dk1"/>
                </a:solidFill>
                <a:latin typeface="Montserrat SemiBold"/>
                <a:ea typeface="Montserrat SemiBold"/>
                <a:cs typeface="Montserrat SemiBold"/>
                <a:sym typeface="Montserrat SemiBold"/>
              </a:endParaRPr>
            </a:p>
          </p:txBody>
        </p:sp>
        <p:sp>
          <p:nvSpPr>
            <p:cNvPr id="655" name="Google Shape;655;p52"/>
            <p:cNvSpPr/>
            <p:nvPr/>
          </p:nvSpPr>
          <p:spPr>
            <a:xfrm rot="5400000">
              <a:off x="-283770" y="3684606"/>
              <a:ext cx="1891800" cy="1324200"/>
            </a:xfrm>
            <a:prstGeom prst="chevron">
              <a:avLst>
                <a:gd fmla="val 50000" name="adj"/>
              </a:avLst>
            </a:prstGeom>
            <a:solidFill>
              <a:srgbClr val="E84E1A"/>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2"/>
            <p:cNvSpPr txBox="1"/>
            <p:nvPr/>
          </p:nvSpPr>
          <p:spPr>
            <a:xfrm>
              <a:off x="1" y="4062921"/>
              <a:ext cx="1324200" cy="5676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500"/>
                <a:buFont typeface="Calibri"/>
                <a:buNone/>
              </a:pPr>
              <a:r>
                <a:rPr lang="fr-FR" sz="1500">
                  <a:solidFill>
                    <a:schemeClr val="lt1"/>
                  </a:solidFill>
                  <a:latin typeface="Montserrat SemiBold"/>
                  <a:ea typeface="Montserrat SemiBold"/>
                  <a:cs typeface="Montserrat SemiBold"/>
                  <a:sym typeface="Montserrat SemiBold"/>
                </a:rPr>
                <a:t>Interface des résultats de test</a:t>
              </a:r>
              <a:endParaRPr sz="1500"/>
            </a:p>
          </p:txBody>
        </p:sp>
        <p:sp>
          <p:nvSpPr>
            <p:cNvPr id="657" name="Google Shape;657;p52"/>
            <p:cNvSpPr/>
            <p:nvPr/>
          </p:nvSpPr>
          <p:spPr>
            <a:xfrm rot="5400000">
              <a:off x="3305827" y="1419156"/>
              <a:ext cx="1229700" cy="5193000"/>
            </a:xfrm>
            <a:prstGeom prst="round2SameRect">
              <a:avLst>
                <a:gd fmla="val 16667" name="adj1"/>
                <a:gd fmla="val 0" name="adj2"/>
              </a:avLst>
            </a:prstGeom>
            <a:solidFill>
              <a:schemeClr val="lt1">
                <a:alpha val="89800"/>
              </a:schemeClr>
            </a:solidFill>
            <a:ln cap="flat" cmpd="sng" w="2857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txBox="1"/>
            <p:nvPr/>
          </p:nvSpPr>
          <p:spPr>
            <a:xfrm>
              <a:off x="1324229" y="3460831"/>
              <a:ext cx="5133000" cy="1109700"/>
            </a:xfrm>
            <a:prstGeom prst="rect">
              <a:avLst/>
            </a:prstGeom>
            <a:noFill/>
            <a:ln>
              <a:noFill/>
            </a:ln>
          </p:spPr>
          <p:txBody>
            <a:bodyPr anchorCtr="0" anchor="ctr" bIns="8275" lIns="92475" spcFirstLastPara="1" rIns="8275" wrap="square" tIns="8275">
              <a:noAutofit/>
            </a:bodyPr>
            <a:lstStyle/>
            <a:p>
              <a:pPr indent="-107950" lvl="1" marL="114300" marR="0" rtl="0" algn="l">
                <a:lnSpc>
                  <a:spcPct val="90000"/>
                </a:lnSpc>
                <a:spcBef>
                  <a:spcPts val="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Good to use</a:t>
              </a:r>
              <a:endParaRPr sz="1500">
                <a:latin typeface="Montserrat SemiBold"/>
                <a:ea typeface="Montserrat SemiBold"/>
                <a:cs typeface="Montserrat SemiBold"/>
                <a:sym typeface="Montserrat SemiBold"/>
              </a:endParaRPr>
            </a:p>
            <a:p>
              <a:pPr indent="-107950" lvl="1" marL="114300" marR="0" rtl="0" algn="l">
                <a:lnSpc>
                  <a:spcPct val="90000"/>
                </a:lnSpc>
                <a:spcBef>
                  <a:spcPts val="100"/>
                </a:spcBef>
                <a:spcAft>
                  <a:spcPts val="0"/>
                </a:spcAft>
                <a:buClr>
                  <a:schemeClr val="dk1"/>
                </a:buClr>
                <a:buSzPts val="1300"/>
                <a:buFont typeface="Montserrat SemiBold"/>
                <a:buChar char="•"/>
              </a:pPr>
              <a:r>
                <a:rPr i="0" lang="fr-FR" sz="1300" u="none" cap="none" strike="noStrike">
                  <a:solidFill>
                    <a:schemeClr val="dk1"/>
                  </a:solidFill>
                  <a:latin typeface="Montserrat SemiBold"/>
                  <a:ea typeface="Montserrat SemiBold"/>
                  <a:cs typeface="Montserrat SemiBold"/>
                  <a:sym typeface="Montserrat SemiBold"/>
                </a:rPr>
                <a:t>Bad to use</a:t>
              </a:r>
              <a:endParaRPr sz="1500">
                <a:latin typeface="Montserrat SemiBold"/>
                <a:ea typeface="Montserrat SemiBold"/>
                <a:cs typeface="Montserrat SemiBold"/>
                <a:sym typeface="Montserrat SemiBold"/>
              </a:endParaRPr>
            </a:p>
          </p:txBody>
        </p:sp>
      </p:grpSp>
      <p:sp>
        <p:nvSpPr>
          <p:cNvPr id="659" name="Google Shape;659;p52"/>
          <p:cNvSpPr/>
          <p:nvPr/>
        </p:nvSpPr>
        <p:spPr>
          <a:xfrm>
            <a:off x="2803196" y="5238658"/>
            <a:ext cx="720900" cy="290100"/>
          </a:xfrm>
          <a:prstGeom prst="lef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pic>
        <p:nvPicPr>
          <p:cNvPr id="660" name="Google Shape;660;p52"/>
          <p:cNvPicPr preferRelativeResize="0"/>
          <p:nvPr/>
        </p:nvPicPr>
        <p:blipFill rotWithShape="1">
          <a:blip r:embed="rId3">
            <a:alphaModFix/>
          </a:blip>
          <a:srcRect b="0" l="0" r="0" t="0"/>
          <a:stretch/>
        </p:blipFill>
        <p:spPr>
          <a:xfrm>
            <a:off x="7495270" y="1269023"/>
            <a:ext cx="3936366" cy="5181599"/>
          </a:xfrm>
          <a:prstGeom prst="rect">
            <a:avLst/>
          </a:prstGeom>
          <a:noFill/>
          <a:ln>
            <a:noFill/>
          </a:ln>
        </p:spPr>
      </p:pic>
      <p:sp>
        <p:nvSpPr>
          <p:cNvPr id="661" name="Google Shape;661;p52"/>
          <p:cNvSpPr/>
          <p:nvPr/>
        </p:nvSpPr>
        <p:spPr>
          <a:xfrm>
            <a:off x="2803196" y="5467258"/>
            <a:ext cx="642000" cy="298800"/>
          </a:xfrm>
          <a:prstGeom prst="lef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pic>
        <p:nvPicPr>
          <p:cNvPr id="662" name="Google Shape;662;p52"/>
          <p:cNvPicPr preferRelativeResize="0"/>
          <p:nvPr/>
        </p:nvPicPr>
        <p:blipFill rotWithShape="1">
          <a:blip r:embed="rId4">
            <a:alphaModFix/>
          </a:blip>
          <a:srcRect b="0" l="0" r="0" t="0"/>
          <a:stretch/>
        </p:blipFill>
        <p:spPr>
          <a:xfrm>
            <a:off x="7285538" y="1132180"/>
            <a:ext cx="4408806" cy="5455285"/>
          </a:xfrm>
          <a:prstGeom prst="rect">
            <a:avLst/>
          </a:prstGeom>
          <a:noFill/>
          <a:ln cap="flat" cmpd="sng" w="28575">
            <a:solidFill>
              <a:srgbClr val="E84E1A"/>
            </a:solidFill>
            <a:prstDash val="solid"/>
            <a:round/>
            <a:headEnd len="sm" w="sm" type="none"/>
            <a:tailEnd len="sm" w="sm" type="none"/>
          </a:ln>
        </p:spPr>
      </p:pic>
      <p:grpSp>
        <p:nvGrpSpPr>
          <p:cNvPr id="663" name="Google Shape;663;p52"/>
          <p:cNvGrpSpPr/>
          <p:nvPr/>
        </p:nvGrpSpPr>
        <p:grpSpPr>
          <a:xfrm>
            <a:off x="3" y="-63"/>
            <a:ext cx="12191456" cy="1135972"/>
            <a:chOff x="1488" y="2166738"/>
            <a:chExt cx="12189018" cy="975000"/>
          </a:xfrm>
        </p:grpSpPr>
        <p:sp>
          <p:nvSpPr>
            <p:cNvPr id="664" name="Google Shape;664;p52"/>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5" name="Google Shape;665;p52"/>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666" name="Google Shape;666;p52"/>
            <p:cNvSpPr/>
            <p:nvPr/>
          </p:nvSpPr>
          <p:spPr>
            <a:xfrm>
              <a:off x="1951731"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7" name="Google Shape;667;p52"/>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668" name="Google Shape;668;p52"/>
            <p:cNvSpPr/>
            <p:nvPr/>
          </p:nvSpPr>
          <p:spPr>
            <a:xfrm>
              <a:off x="3901975" y="2166738"/>
              <a:ext cx="2437800" cy="975000"/>
            </a:xfrm>
            <a:prstGeom prst="chevron">
              <a:avLst>
                <a:gd fmla="val 50000" name="adj"/>
              </a:avLst>
            </a:prstGeom>
            <a:solidFill>
              <a:srgbClr val="014F74"/>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9" name="Google Shape;669;p52"/>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670" name="Google Shape;670;p52"/>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1" name="Google Shape;671;p52"/>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672" name="Google Shape;672;p52"/>
            <p:cNvSpPr/>
            <p:nvPr/>
          </p:nvSpPr>
          <p:spPr>
            <a:xfrm>
              <a:off x="7802462" y="2166738"/>
              <a:ext cx="2437800" cy="975000"/>
            </a:xfrm>
            <a:prstGeom prst="chevron">
              <a:avLst>
                <a:gd fmla="val 50000" name="adj"/>
              </a:avLst>
            </a:prstGeom>
            <a:solidFill>
              <a:srgbClr val="E84E1A"/>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3" name="Google Shape;673;p52"/>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674" name="Google Shape;674;p52"/>
            <p:cNvSpPr/>
            <p:nvPr/>
          </p:nvSpPr>
          <p:spPr>
            <a:xfrm>
              <a:off x="9752706"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5" name="Google Shape;675;p52"/>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p53"/>
          <p:cNvPicPr preferRelativeResize="0"/>
          <p:nvPr/>
        </p:nvPicPr>
        <p:blipFill rotWithShape="1">
          <a:blip r:embed="rId3">
            <a:alphaModFix/>
          </a:blip>
          <a:srcRect b="0" l="0" r="0" t="0"/>
          <a:stretch/>
        </p:blipFill>
        <p:spPr>
          <a:xfrm>
            <a:off x="1804086" y="1596339"/>
            <a:ext cx="7924800" cy="4324350"/>
          </a:xfrm>
          <a:prstGeom prst="rect">
            <a:avLst/>
          </a:prstGeom>
          <a:noFill/>
          <a:ln cap="flat" cmpd="sng" w="28575">
            <a:solidFill>
              <a:srgbClr val="E84E1A"/>
            </a:solidFill>
            <a:prstDash val="solid"/>
            <a:round/>
            <a:headEnd len="sm" w="sm" type="none"/>
            <a:tailEnd len="sm" w="sm" type="none"/>
          </a:ln>
        </p:spPr>
      </p:pic>
      <p:sp>
        <p:nvSpPr>
          <p:cNvPr id="681" name="Google Shape;681;p53"/>
          <p:cNvSpPr txBox="1"/>
          <p:nvPr/>
        </p:nvSpPr>
        <p:spPr>
          <a:xfrm>
            <a:off x="3560875" y="5920700"/>
            <a:ext cx="54288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900">
                <a:solidFill>
                  <a:schemeClr val="dk1"/>
                </a:solidFill>
                <a:latin typeface="Montserrat SemiBold"/>
                <a:ea typeface="Montserrat SemiBold"/>
                <a:cs typeface="Montserrat SemiBold"/>
                <a:sym typeface="Montserrat SemiBold"/>
              </a:rPr>
              <a:t>Schéma </a:t>
            </a:r>
            <a:r>
              <a:rPr lang="fr-FR" sz="1900">
                <a:solidFill>
                  <a:schemeClr val="dk1"/>
                </a:solidFill>
                <a:latin typeface="Montserrat SemiBold"/>
                <a:ea typeface="Montserrat SemiBold"/>
                <a:cs typeface="Montserrat SemiBold"/>
                <a:sym typeface="Montserrat SemiBold"/>
              </a:rPr>
              <a:t>récapitulatif</a:t>
            </a:r>
            <a:r>
              <a:rPr lang="fr-FR" sz="1900">
                <a:solidFill>
                  <a:schemeClr val="dk1"/>
                </a:solidFill>
                <a:latin typeface="Montserrat SemiBold"/>
                <a:ea typeface="Montserrat SemiBold"/>
                <a:cs typeface="Montserrat SemiBold"/>
                <a:sym typeface="Montserrat SemiBold"/>
              </a:rPr>
              <a:t> de la solution</a:t>
            </a:r>
            <a:endParaRPr sz="1500">
              <a:latin typeface="Montserrat SemiBold"/>
              <a:ea typeface="Montserrat SemiBold"/>
              <a:cs typeface="Montserrat SemiBold"/>
              <a:sym typeface="Montserrat SemiBold"/>
            </a:endParaRPr>
          </a:p>
        </p:txBody>
      </p:sp>
      <p:grpSp>
        <p:nvGrpSpPr>
          <p:cNvPr id="682" name="Google Shape;682;p53"/>
          <p:cNvGrpSpPr/>
          <p:nvPr/>
        </p:nvGrpSpPr>
        <p:grpSpPr>
          <a:xfrm>
            <a:off x="3" y="-63"/>
            <a:ext cx="12191456" cy="1135972"/>
            <a:chOff x="1488" y="2166738"/>
            <a:chExt cx="12189018" cy="975000"/>
          </a:xfrm>
        </p:grpSpPr>
        <p:sp>
          <p:nvSpPr>
            <p:cNvPr id="683" name="Google Shape;683;p53"/>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4" name="Google Shape;684;p53"/>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685" name="Google Shape;685;p53"/>
            <p:cNvSpPr/>
            <p:nvPr/>
          </p:nvSpPr>
          <p:spPr>
            <a:xfrm>
              <a:off x="1951731"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6" name="Google Shape;686;p53"/>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687" name="Google Shape;687;p53"/>
            <p:cNvSpPr/>
            <p:nvPr/>
          </p:nvSpPr>
          <p:spPr>
            <a:xfrm>
              <a:off x="3901975" y="2166738"/>
              <a:ext cx="2437800" cy="975000"/>
            </a:xfrm>
            <a:prstGeom prst="chevron">
              <a:avLst>
                <a:gd fmla="val 50000" name="adj"/>
              </a:avLst>
            </a:prstGeom>
            <a:solidFill>
              <a:srgbClr val="014F74"/>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8" name="Google Shape;688;p53"/>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689" name="Google Shape;689;p53"/>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0" name="Google Shape;690;p53"/>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691" name="Google Shape;691;p53"/>
            <p:cNvSpPr/>
            <p:nvPr/>
          </p:nvSpPr>
          <p:spPr>
            <a:xfrm>
              <a:off x="7802462" y="2166738"/>
              <a:ext cx="2437800" cy="975000"/>
            </a:xfrm>
            <a:prstGeom prst="chevron">
              <a:avLst>
                <a:gd fmla="val 50000" name="adj"/>
              </a:avLst>
            </a:prstGeom>
            <a:solidFill>
              <a:srgbClr val="E84E1A"/>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2" name="Google Shape;692;p53"/>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693" name="Google Shape;693;p53"/>
            <p:cNvSpPr/>
            <p:nvPr/>
          </p:nvSpPr>
          <p:spPr>
            <a:xfrm>
              <a:off x="9752706"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4" name="Google Shape;694;p53"/>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4"/>
          <p:cNvSpPr/>
          <p:nvPr/>
        </p:nvSpPr>
        <p:spPr>
          <a:xfrm>
            <a:off x="4696225" y="3021900"/>
            <a:ext cx="2598600" cy="1398900"/>
          </a:xfrm>
          <a:prstGeom prst="round2SameRect">
            <a:avLst>
              <a:gd fmla="val 23532" name="adj1"/>
              <a:gd fmla="val 20594" name="adj2"/>
            </a:avLst>
          </a:prstGeom>
          <a:solidFill>
            <a:srgbClr val="3BC7E2"/>
          </a:solidFill>
          <a:ln cap="flat" cmpd="sng" w="12700">
            <a:solidFill>
              <a:srgbClr val="3BC7E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lang="fr-FR" sz="3000">
                <a:solidFill>
                  <a:srgbClr val="FFFFFF"/>
                </a:solidFill>
                <a:latin typeface="Ubuntu"/>
                <a:ea typeface="Ubuntu"/>
                <a:cs typeface="Ubuntu"/>
                <a:sym typeface="Ubuntu"/>
              </a:rPr>
              <a:t>Vidéo</a:t>
            </a:r>
            <a:endParaRPr b="1" i="0" sz="3000" u="none" cap="none" strike="noStrike">
              <a:solidFill>
                <a:srgbClr val="FFFFFF"/>
              </a:solidFill>
              <a:latin typeface="Ubuntu"/>
              <a:ea typeface="Ubuntu"/>
              <a:cs typeface="Ubuntu"/>
              <a:sym typeface="Ubuntu"/>
            </a:endParaRPr>
          </a:p>
        </p:txBody>
      </p:sp>
      <p:sp>
        <p:nvSpPr>
          <p:cNvPr id="701" name="Google Shape;701;p54"/>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54"/>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9</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
        <p:nvSpPr>
          <p:cNvPr id="703" name="Google Shape;703;p54"/>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28</a:t>
            </a:r>
            <a:endParaRPr b="1" i="0" sz="1400" u="none" cap="none" strike="noStrike">
              <a:solidFill>
                <a:schemeClr val="lt1"/>
              </a:solidFill>
              <a:latin typeface="Montserrat"/>
              <a:ea typeface="Montserrat"/>
              <a:cs typeface="Montserrat"/>
              <a:sym typeface="Montserrat"/>
            </a:endParaRPr>
          </a:p>
        </p:txBody>
      </p:sp>
      <p:sp>
        <p:nvSpPr>
          <p:cNvPr id="704" name="Google Shape;704;p54"/>
          <p:cNvSpPr txBox="1"/>
          <p:nvPr/>
        </p:nvSpPr>
        <p:spPr>
          <a:xfrm>
            <a:off x="10007225" y="6451675"/>
            <a:ext cx="99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21</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02</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grpSp>
        <p:nvGrpSpPr>
          <p:cNvPr id="705" name="Google Shape;705;p54"/>
          <p:cNvGrpSpPr/>
          <p:nvPr/>
        </p:nvGrpSpPr>
        <p:grpSpPr>
          <a:xfrm>
            <a:off x="3" y="-63"/>
            <a:ext cx="12191456" cy="1135972"/>
            <a:chOff x="1488" y="2166738"/>
            <a:chExt cx="12189018" cy="975000"/>
          </a:xfrm>
        </p:grpSpPr>
        <p:sp>
          <p:nvSpPr>
            <p:cNvPr id="706" name="Google Shape;706;p54"/>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7" name="Google Shape;707;p54"/>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708" name="Google Shape;708;p54"/>
            <p:cNvSpPr/>
            <p:nvPr/>
          </p:nvSpPr>
          <p:spPr>
            <a:xfrm>
              <a:off x="1951731"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9" name="Google Shape;709;p54"/>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710" name="Google Shape;710;p54"/>
            <p:cNvSpPr/>
            <p:nvPr/>
          </p:nvSpPr>
          <p:spPr>
            <a:xfrm>
              <a:off x="3901975" y="2166738"/>
              <a:ext cx="2437800" cy="975000"/>
            </a:xfrm>
            <a:prstGeom prst="chevron">
              <a:avLst>
                <a:gd fmla="val 50000" name="adj"/>
              </a:avLst>
            </a:prstGeom>
            <a:solidFill>
              <a:srgbClr val="014F74"/>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1" name="Google Shape;711;p54"/>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712" name="Google Shape;712;p54"/>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3" name="Google Shape;713;p54"/>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714" name="Google Shape;714;p54"/>
            <p:cNvSpPr/>
            <p:nvPr/>
          </p:nvSpPr>
          <p:spPr>
            <a:xfrm>
              <a:off x="7802462" y="2166738"/>
              <a:ext cx="2437800" cy="975000"/>
            </a:xfrm>
            <a:prstGeom prst="chevron">
              <a:avLst>
                <a:gd fmla="val 50000" name="adj"/>
              </a:avLst>
            </a:prstGeom>
            <a:solidFill>
              <a:srgbClr val="E84E1A"/>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5" name="Google Shape;715;p54"/>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716" name="Google Shape;716;p54"/>
            <p:cNvSpPr/>
            <p:nvPr/>
          </p:nvSpPr>
          <p:spPr>
            <a:xfrm>
              <a:off x="9752706"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7" name="Google Shape;717;p54"/>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cxnSp>
        <p:nvCxnSpPr>
          <p:cNvPr id="723" name="Google Shape;723;p55"/>
          <p:cNvCxnSpPr/>
          <p:nvPr/>
        </p:nvCxnSpPr>
        <p:spPr>
          <a:xfrm>
            <a:off x="4019400" y="1584475"/>
            <a:ext cx="8150400" cy="44700"/>
          </a:xfrm>
          <a:prstGeom prst="straightConnector1">
            <a:avLst/>
          </a:prstGeom>
          <a:noFill/>
          <a:ln cap="flat" cmpd="sng" w="76200">
            <a:solidFill>
              <a:srgbClr val="014F74"/>
            </a:solidFill>
            <a:prstDash val="solid"/>
            <a:miter lim="800000"/>
            <a:headEnd len="sm" w="sm" type="none"/>
            <a:tailEnd len="sm" w="sm" type="none"/>
          </a:ln>
        </p:spPr>
      </p:cxnSp>
      <p:cxnSp>
        <p:nvCxnSpPr>
          <p:cNvPr id="724" name="Google Shape;724;p55"/>
          <p:cNvCxnSpPr/>
          <p:nvPr/>
        </p:nvCxnSpPr>
        <p:spPr>
          <a:xfrm>
            <a:off x="0" y="4435144"/>
            <a:ext cx="4019400" cy="0"/>
          </a:xfrm>
          <a:prstGeom prst="straightConnector1">
            <a:avLst/>
          </a:prstGeom>
          <a:noFill/>
          <a:ln cap="flat" cmpd="sng" w="76200">
            <a:solidFill>
              <a:srgbClr val="E84E1A"/>
            </a:solidFill>
            <a:prstDash val="solid"/>
            <a:miter lim="800000"/>
            <a:headEnd len="sm" w="sm" type="none"/>
            <a:tailEnd len="sm" w="sm" type="none"/>
          </a:ln>
          <a:effectLst>
            <a:outerShdw blurRad="57150" rotWithShape="0" algn="bl" dist="19050">
              <a:schemeClr val="accent2">
                <a:alpha val="0"/>
              </a:schemeClr>
            </a:outerShdw>
            <a:reflection blurRad="0" dir="0" dist="0" endA="0" endPos="1000" fadeDir="5400012" kx="0" rotWithShape="0" algn="bl" stPos="0" sy="-100000" ky="0"/>
          </a:effectLst>
        </p:spPr>
      </p:cxnSp>
      <p:sp>
        <p:nvSpPr>
          <p:cNvPr id="725" name="Google Shape;725;p55"/>
          <p:cNvSpPr txBox="1"/>
          <p:nvPr/>
        </p:nvSpPr>
        <p:spPr>
          <a:xfrm>
            <a:off x="593100" y="2535825"/>
            <a:ext cx="11598900" cy="643200"/>
          </a:xfrm>
          <a:prstGeom prst="rect">
            <a:avLst/>
          </a:prstGeom>
          <a:noFill/>
          <a:ln>
            <a:noFill/>
          </a:ln>
        </p:spPr>
        <p:txBody>
          <a:bodyPr anchorCtr="0" anchor="t" bIns="60950" lIns="121900" spcFirstLastPara="1" rIns="121900" wrap="square" tIns="60950">
            <a:noAutofit/>
          </a:bodyPr>
          <a:lstStyle/>
          <a:p>
            <a:pPr indent="0" lvl="0" marL="0" marR="0" rtl="0" algn="ctr">
              <a:lnSpc>
                <a:spcPct val="100000"/>
              </a:lnSpc>
              <a:spcBef>
                <a:spcPts val="0"/>
              </a:spcBef>
              <a:spcAft>
                <a:spcPts val="0"/>
              </a:spcAft>
              <a:buClr>
                <a:schemeClr val="dk1"/>
              </a:buClr>
              <a:buSzPts val="5900"/>
              <a:buFont typeface="Arial"/>
              <a:buNone/>
            </a:pPr>
            <a:r>
              <a:rPr b="1" i="0" lang="fr-FR" sz="5900" u="none" cap="none" strike="noStrike">
                <a:solidFill>
                  <a:schemeClr val="accent1"/>
                </a:solidFill>
                <a:latin typeface="Montserrat"/>
                <a:ea typeface="Montserrat"/>
                <a:cs typeface="Montserrat"/>
                <a:sym typeface="Montserrat"/>
              </a:rPr>
              <a:t>Conclusion </a:t>
            </a:r>
            <a:endParaRPr b="1" i="0" sz="5900" u="none" cap="none" strike="noStrike">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DD3688"/>
              </a:buClr>
              <a:buSzPts val="4000"/>
              <a:buFont typeface="Bell MT"/>
              <a:buNone/>
            </a:pPr>
            <a:r>
              <a:t/>
            </a:r>
            <a:endParaRPr b="0" i="1" sz="3500" u="none" cap="none" strike="noStrike">
              <a:solidFill>
                <a:srgbClr val="014F74"/>
              </a:solidFill>
              <a:latin typeface="Montserrat ExtraBold"/>
              <a:ea typeface="Montserrat ExtraBold"/>
              <a:cs typeface="Montserrat ExtraBold"/>
              <a:sym typeface="Montserrat ExtraBold"/>
            </a:endParaRPr>
          </a:p>
        </p:txBody>
      </p:sp>
      <p:sp>
        <p:nvSpPr>
          <p:cNvPr id="726" name="Google Shape;726;p55"/>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55"/>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5</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
        <p:nvSpPr>
          <p:cNvPr id="728" name="Google Shape;728;p55"/>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29</a:t>
            </a:r>
            <a:endParaRPr b="1" i="0" sz="1400" u="none" cap="none" strike="noStrike">
              <a:solidFill>
                <a:schemeClr val="lt1"/>
              </a:solidFill>
              <a:latin typeface="Montserrat"/>
              <a:ea typeface="Montserrat"/>
              <a:cs typeface="Montserrat"/>
              <a:sym typeface="Montserrat"/>
            </a:endParaRPr>
          </a:p>
        </p:txBody>
      </p:sp>
      <p:sp>
        <p:nvSpPr>
          <p:cNvPr id="729" name="Google Shape;729;p55"/>
          <p:cNvSpPr txBox="1"/>
          <p:nvPr/>
        </p:nvSpPr>
        <p:spPr>
          <a:xfrm>
            <a:off x="10007225" y="6451675"/>
            <a:ext cx="99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19</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01</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23"/>
                                        </p:tgtEl>
                                        <p:attrNameLst>
                                          <p:attrName>style.visibility</p:attrName>
                                        </p:attrNameLst>
                                      </p:cBhvr>
                                      <p:to>
                                        <p:strVal val="visible"/>
                                      </p:to>
                                    </p:set>
                                    <p:anim calcmode="lin" valueType="num">
                                      <p:cBhvr additive="base">
                                        <p:cTn dur="600"/>
                                        <p:tgtEl>
                                          <p:spTgt spid="7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25"/>
                                        </p:tgtEl>
                                        <p:attrNameLst>
                                          <p:attrName>style.visibility</p:attrName>
                                        </p:attrNameLst>
                                      </p:cBhvr>
                                      <p:to>
                                        <p:strVal val="visible"/>
                                      </p:to>
                                    </p:set>
                                    <p:anim calcmode="lin" valueType="num">
                                      <p:cBhvr additive="base">
                                        <p:cTn dur="600"/>
                                        <p:tgtEl>
                                          <p:spTgt spid="7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24"/>
                                        </p:tgtEl>
                                        <p:attrNameLst>
                                          <p:attrName>style.visibility</p:attrName>
                                        </p:attrNameLst>
                                      </p:cBhvr>
                                      <p:to>
                                        <p:strVal val="visible"/>
                                      </p:to>
                                    </p:set>
                                    <p:anim calcmode="lin" valueType="num">
                                      <p:cBhvr additive="base">
                                        <p:cTn dur="600"/>
                                        <p:tgtEl>
                                          <p:spTgt spid="7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3" name="Shape 733"/>
        <p:cNvGrpSpPr/>
        <p:nvPr/>
      </p:nvGrpSpPr>
      <p:grpSpPr>
        <a:xfrm>
          <a:off x="0" y="0"/>
          <a:ext cx="0" cy="0"/>
          <a:chOff x="0" y="0"/>
          <a:chExt cx="0" cy="0"/>
        </a:xfrm>
      </p:grpSpPr>
      <p:sp>
        <p:nvSpPr>
          <p:cNvPr id="734" name="Google Shape;734;p56"/>
          <p:cNvSpPr/>
          <p:nvPr/>
        </p:nvSpPr>
        <p:spPr>
          <a:xfrm>
            <a:off x="4230167" y="1871010"/>
            <a:ext cx="3386700" cy="3386700"/>
          </a:xfrm>
          <a:prstGeom prst="donut">
            <a:avLst>
              <a:gd fmla="val 16067" name="adj"/>
            </a:avLst>
          </a:prstGeom>
          <a:solidFill>
            <a:srgbClr val="000000">
              <a:alpha val="10588"/>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5" name="Google Shape;735;p56"/>
          <p:cNvGrpSpPr/>
          <p:nvPr/>
        </p:nvGrpSpPr>
        <p:grpSpPr>
          <a:xfrm>
            <a:off x="7043102" y="1442253"/>
            <a:ext cx="4324536" cy="907977"/>
            <a:chOff x="5213988" y="851243"/>
            <a:chExt cx="1891500" cy="681000"/>
          </a:xfrm>
        </p:grpSpPr>
        <p:cxnSp>
          <p:nvCxnSpPr>
            <p:cNvPr id="736" name="Google Shape;736;p56"/>
            <p:cNvCxnSpPr>
              <a:stCxn id="737" idx="1"/>
            </p:cNvCxnSpPr>
            <p:nvPr/>
          </p:nvCxnSpPr>
          <p:spPr>
            <a:xfrm flipH="1">
              <a:off x="5213988" y="1186043"/>
              <a:ext cx="396300" cy="346200"/>
            </a:xfrm>
            <a:prstGeom prst="straightConnector1">
              <a:avLst/>
            </a:prstGeom>
            <a:noFill/>
            <a:ln cap="flat" cmpd="sng" w="28575">
              <a:solidFill>
                <a:schemeClr val="accent2"/>
              </a:solidFill>
              <a:prstDash val="solid"/>
              <a:round/>
              <a:headEnd len="med" w="med" type="oval"/>
              <a:tailEnd len="sm" w="sm" type="none"/>
            </a:ln>
          </p:spPr>
        </p:cxnSp>
        <p:sp>
          <p:nvSpPr>
            <p:cNvPr id="737" name="Google Shape;737;p56"/>
            <p:cNvSpPr txBox="1"/>
            <p:nvPr/>
          </p:nvSpPr>
          <p:spPr>
            <a:xfrm>
              <a:off x="5610288" y="851243"/>
              <a:ext cx="1495200" cy="669600"/>
            </a:xfrm>
            <a:prstGeom prst="rect">
              <a:avLst/>
            </a:prstGeom>
            <a:noFill/>
            <a:ln cap="flat" cmpd="sng" w="28575">
              <a:solidFill>
                <a:schemeClr val="accent2"/>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lnSpc>
                  <a:spcPct val="150000"/>
                </a:lnSpc>
                <a:spcBef>
                  <a:spcPts val="0"/>
                </a:spcBef>
                <a:spcAft>
                  <a:spcPts val="0"/>
                </a:spcAft>
                <a:buClr>
                  <a:schemeClr val="dk1"/>
                </a:buClr>
                <a:buSzPts val="1100"/>
                <a:buFont typeface="Arial"/>
                <a:buNone/>
              </a:pPr>
              <a:r>
                <a:rPr lang="fr-FR" sz="1100">
                  <a:solidFill>
                    <a:schemeClr val="dk1"/>
                  </a:solidFill>
                  <a:latin typeface="Montserrat Medium"/>
                  <a:ea typeface="Montserrat Medium"/>
                  <a:cs typeface="Montserrat Medium"/>
                  <a:sym typeface="Montserrat Medium"/>
                </a:rPr>
                <a:t>Résultat : 1</a:t>
              </a:r>
              <a:endParaRPr sz="1100">
                <a:solidFill>
                  <a:schemeClr val="dk1"/>
                </a:solidFill>
                <a:latin typeface="Montserrat Medium"/>
                <a:ea typeface="Montserrat Medium"/>
                <a:cs typeface="Montserrat Medium"/>
                <a:sym typeface="Montserrat Medium"/>
              </a:endParaRPr>
            </a:p>
            <a:p>
              <a:pPr indent="0" lvl="0" marL="0" rtl="0" algn="ctr">
                <a:lnSpc>
                  <a:spcPct val="90000"/>
                </a:lnSpc>
                <a:spcBef>
                  <a:spcPts val="0"/>
                </a:spcBef>
                <a:spcAft>
                  <a:spcPts val="0"/>
                </a:spcAft>
                <a:buClr>
                  <a:schemeClr val="dk1"/>
                </a:buClr>
                <a:buSzPts val="1900"/>
                <a:buFont typeface="Calibri"/>
                <a:buNone/>
              </a:pPr>
              <a:r>
                <a:rPr b="1" lang="fr-FR">
                  <a:solidFill>
                    <a:schemeClr val="dk2"/>
                  </a:solidFill>
                  <a:latin typeface="Montserrat"/>
                  <a:ea typeface="Montserrat"/>
                  <a:cs typeface="Montserrat"/>
                  <a:sym typeface="Montserrat"/>
                </a:rPr>
                <a:t>Développement</a:t>
              </a:r>
              <a:r>
                <a:rPr lang="fr-FR" sz="1900">
                  <a:solidFill>
                    <a:schemeClr val="dk1"/>
                  </a:solidFill>
                  <a:latin typeface="Calibri"/>
                  <a:ea typeface="Calibri"/>
                  <a:cs typeface="Calibri"/>
                  <a:sym typeface="Calibri"/>
                </a:rPr>
                <a:t> </a:t>
              </a:r>
              <a:r>
                <a:rPr b="1" lang="fr-FR">
                  <a:solidFill>
                    <a:schemeClr val="dk2"/>
                  </a:solidFill>
                  <a:latin typeface="Montserrat"/>
                  <a:ea typeface="Montserrat"/>
                  <a:cs typeface="Montserrat"/>
                  <a:sym typeface="Montserrat"/>
                </a:rPr>
                <a:t>de la</a:t>
              </a:r>
              <a:r>
                <a:rPr lang="fr-FR" sz="1900">
                  <a:solidFill>
                    <a:schemeClr val="dk1"/>
                  </a:solidFill>
                  <a:latin typeface="Calibri"/>
                  <a:ea typeface="Calibri"/>
                  <a:cs typeface="Calibri"/>
                  <a:sym typeface="Calibri"/>
                </a:rPr>
                <a:t> </a:t>
              </a:r>
              <a:r>
                <a:rPr b="1" lang="fr-FR">
                  <a:solidFill>
                    <a:schemeClr val="dk2"/>
                  </a:solidFill>
                  <a:latin typeface="Montserrat"/>
                  <a:ea typeface="Montserrat"/>
                  <a:cs typeface="Montserrat"/>
                  <a:sym typeface="Montserrat"/>
                </a:rPr>
                <a:t>carte</a:t>
              </a:r>
              <a:r>
                <a:rPr lang="fr-FR" sz="1900">
                  <a:solidFill>
                    <a:schemeClr val="dk1"/>
                  </a:solidFill>
                  <a:latin typeface="Calibri"/>
                  <a:ea typeface="Calibri"/>
                  <a:cs typeface="Calibri"/>
                  <a:sym typeface="Calibri"/>
                </a:rPr>
                <a:t> </a:t>
              </a:r>
              <a:r>
                <a:rPr b="1" lang="fr-FR">
                  <a:solidFill>
                    <a:schemeClr val="dk2"/>
                  </a:solidFill>
                  <a:latin typeface="Montserrat"/>
                  <a:ea typeface="Montserrat"/>
                  <a:cs typeface="Montserrat"/>
                  <a:sym typeface="Montserrat"/>
                </a:rPr>
                <a:t>électronique</a:t>
              </a:r>
              <a:endParaRPr sz="15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t/>
              </a:r>
              <a:endParaRPr b="1">
                <a:solidFill>
                  <a:schemeClr val="dk2"/>
                </a:solidFill>
                <a:latin typeface="Montserrat"/>
                <a:ea typeface="Montserrat"/>
                <a:cs typeface="Montserrat"/>
                <a:sym typeface="Montserrat"/>
              </a:endParaRPr>
            </a:p>
          </p:txBody>
        </p:sp>
      </p:grpSp>
      <p:grpSp>
        <p:nvGrpSpPr>
          <p:cNvPr id="738" name="Google Shape;738;p56"/>
          <p:cNvGrpSpPr/>
          <p:nvPr/>
        </p:nvGrpSpPr>
        <p:grpSpPr>
          <a:xfrm>
            <a:off x="405313" y="3955507"/>
            <a:ext cx="3764912" cy="1067973"/>
            <a:chOff x="537689" y="2560275"/>
            <a:chExt cx="2971986" cy="801000"/>
          </a:xfrm>
        </p:grpSpPr>
        <p:cxnSp>
          <p:nvCxnSpPr>
            <p:cNvPr id="739" name="Google Shape;739;p56"/>
            <p:cNvCxnSpPr/>
            <p:nvPr/>
          </p:nvCxnSpPr>
          <p:spPr>
            <a:xfrm flipH="1" rot="10800000">
              <a:off x="3059375" y="2771675"/>
              <a:ext cx="450300" cy="145200"/>
            </a:xfrm>
            <a:prstGeom prst="straightConnector1">
              <a:avLst/>
            </a:prstGeom>
            <a:noFill/>
            <a:ln cap="flat" cmpd="sng" w="28575">
              <a:solidFill>
                <a:schemeClr val="accent4"/>
              </a:solidFill>
              <a:prstDash val="solid"/>
              <a:round/>
              <a:headEnd len="med" w="med" type="oval"/>
              <a:tailEnd len="sm" w="sm" type="none"/>
            </a:ln>
          </p:spPr>
        </p:cxnSp>
        <p:sp>
          <p:nvSpPr>
            <p:cNvPr id="740" name="Google Shape;740;p56"/>
            <p:cNvSpPr txBox="1"/>
            <p:nvPr/>
          </p:nvSpPr>
          <p:spPr>
            <a:xfrm>
              <a:off x="537689" y="2560275"/>
              <a:ext cx="2521800" cy="801000"/>
            </a:xfrm>
            <a:prstGeom prst="rect">
              <a:avLst/>
            </a:prstGeom>
            <a:noFill/>
            <a:ln cap="flat" cmpd="sng" w="28575">
              <a:solidFill>
                <a:schemeClr val="accent4"/>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lnSpc>
                  <a:spcPct val="150000"/>
                </a:lnSpc>
                <a:spcBef>
                  <a:spcPts val="0"/>
                </a:spcBef>
                <a:spcAft>
                  <a:spcPts val="0"/>
                </a:spcAft>
                <a:buClr>
                  <a:schemeClr val="dk1"/>
                </a:buClr>
                <a:buSzPts val="1100"/>
                <a:buFont typeface="Arial"/>
                <a:buNone/>
              </a:pPr>
              <a:r>
                <a:rPr lang="fr-FR" sz="1100">
                  <a:solidFill>
                    <a:schemeClr val="dk1"/>
                  </a:solidFill>
                  <a:latin typeface="Montserrat Medium"/>
                  <a:ea typeface="Montserrat Medium"/>
                  <a:cs typeface="Montserrat Medium"/>
                  <a:sym typeface="Montserrat Medium"/>
                </a:rPr>
                <a:t>Résultat :</a:t>
              </a:r>
              <a:r>
                <a:rPr b="0" i="0" lang="fr-FR" sz="1100" u="none" cap="none" strike="noStrike">
                  <a:solidFill>
                    <a:schemeClr val="dk1"/>
                  </a:solidFill>
                  <a:latin typeface="Montserrat Medium"/>
                  <a:ea typeface="Montserrat Medium"/>
                  <a:cs typeface="Montserrat Medium"/>
                  <a:sym typeface="Montserrat Medium"/>
                </a:rPr>
                <a:t> </a:t>
              </a:r>
              <a:r>
                <a:rPr lang="fr-FR" sz="1100">
                  <a:solidFill>
                    <a:schemeClr val="dk1"/>
                  </a:solidFill>
                  <a:latin typeface="Montserrat Medium"/>
                  <a:ea typeface="Montserrat Medium"/>
                  <a:cs typeface="Montserrat Medium"/>
                  <a:sym typeface="Montserrat Medium"/>
                </a:rPr>
                <a:t>3</a:t>
              </a:r>
              <a:endParaRPr b="0" i="0" sz="1100" u="none" cap="none" strike="noStrike">
                <a:solidFill>
                  <a:schemeClr val="dk1"/>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Medium"/>
                <a:ea typeface="Montserrat Medium"/>
                <a:cs typeface="Montserrat Medium"/>
                <a:sym typeface="Montserrat Medium"/>
              </a:endParaRPr>
            </a:p>
            <a:p>
              <a:pPr indent="0" lvl="0" marL="0" rtl="0" algn="ctr">
                <a:lnSpc>
                  <a:spcPct val="90000"/>
                </a:lnSpc>
                <a:spcBef>
                  <a:spcPts val="0"/>
                </a:spcBef>
                <a:spcAft>
                  <a:spcPts val="0"/>
                </a:spcAft>
                <a:buClr>
                  <a:schemeClr val="dk1"/>
                </a:buClr>
                <a:buSzPts val="2000"/>
                <a:buFont typeface="Calibri"/>
                <a:buNone/>
              </a:pPr>
              <a:r>
                <a:rPr b="1" lang="fr-FR">
                  <a:solidFill>
                    <a:schemeClr val="dk2"/>
                  </a:solidFill>
                  <a:latin typeface="Montserrat"/>
                  <a:ea typeface="Montserrat"/>
                  <a:cs typeface="Montserrat"/>
                  <a:sym typeface="Montserrat"/>
                </a:rPr>
                <a:t>Étude</a:t>
              </a:r>
              <a:r>
                <a:rPr lang="fr-FR" sz="2000">
                  <a:solidFill>
                    <a:schemeClr val="dk1"/>
                  </a:solidFill>
                  <a:latin typeface="Calibri"/>
                  <a:ea typeface="Calibri"/>
                  <a:cs typeface="Calibri"/>
                  <a:sym typeface="Calibri"/>
                </a:rPr>
                <a:t> </a:t>
              </a:r>
              <a:r>
                <a:rPr b="1" lang="fr-FR">
                  <a:solidFill>
                    <a:schemeClr val="dk2"/>
                  </a:solidFill>
                  <a:latin typeface="Montserrat"/>
                  <a:ea typeface="Montserrat"/>
                  <a:cs typeface="Montserrat"/>
                  <a:sym typeface="Montserrat"/>
                </a:rPr>
                <a:t>bibliographique</a:t>
              </a:r>
              <a:endParaRPr sz="1500">
                <a:solidFill>
                  <a:schemeClr val="dk1"/>
                </a:solidFill>
              </a:endParaRPr>
            </a:p>
            <a:p>
              <a:pPr indent="0" lvl="0" marL="0" marR="0" rtl="0" algn="ctr">
                <a:lnSpc>
                  <a:spcPct val="150000"/>
                </a:lnSpc>
                <a:spcBef>
                  <a:spcPts val="0"/>
                </a:spcBef>
                <a:spcAft>
                  <a:spcPts val="0"/>
                </a:spcAft>
                <a:buClr>
                  <a:schemeClr val="dk1"/>
                </a:buClr>
                <a:buSzPts val="1100"/>
                <a:buFont typeface="Arial"/>
                <a:buNone/>
              </a:pPr>
              <a:r>
                <a:t/>
              </a:r>
              <a:endParaRPr b="1">
                <a:solidFill>
                  <a:schemeClr val="dk2"/>
                </a:solidFill>
                <a:latin typeface="Montserrat"/>
                <a:ea typeface="Montserrat"/>
                <a:cs typeface="Montserrat"/>
                <a:sym typeface="Montserrat"/>
              </a:endParaRPr>
            </a:p>
          </p:txBody>
        </p:sp>
      </p:grpSp>
      <p:grpSp>
        <p:nvGrpSpPr>
          <p:cNvPr id="741" name="Google Shape;741;p56"/>
          <p:cNvGrpSpPr/>
          <p:nvPr/>
        </p:nvGrpSpPr>
        <p:grpSpPr>
          <a:xfrm>
            <a:off x="406175" y="1579500"/>
            <a:ext cx="4389383" cy="892778"/>
            <a:chOff x="302622" y="1184628"/>
            <a:chExt cx="5156700" cy="669600"/>
          </a:xfrm>
        </p:grpSpPr>
        <p:cxnSp>
          <p:nvCxnSpPr>
            <p:cNvPr id="742" name="Google Shape;742;p56"/>
            <p:cNvCxnSpPr>
              <a:stCxn id="743" idx="3"/>
            </p:cNvCxnSpPr>
            <p:nvPr/>
          </p:nvCxnSpPr>
          <p:spPr>
            <a:xfrm>
              <a:off x="4045422" y="1519428"/>
              <a:ext cx="1413900" cy="264300"/>
            </a:xfrm>
            <a:prstGeom prst="straightConnector1">
              <a:avLst/>
            </a:prstGeom>
            <a:noFill/>
            <a:ln cap="flat" cmpd="sng" w="28575">
              <a:solidFill>
                <a:schemeClr val="accent1"/>
              </a:solidFill>
              <a:prstDash val="solid"/>
              <a:round/>
              <a:headEnd len="med" w="med" type="oval"/>
              <a:tailEnd len="sm" w="sm" type="none"/>
            </a:ln>
          </p:spPr>
        </p:cxnSp>
        <p:sp>
          <p:nvSpPr>
            <p:cNvPr id="743" name="Google Shape;743;p56"/>
            <p:cNvSpPr txBox="1"/>
            <p:nvPr/>
          </p:nvSpPr>
          <p:spPr>
            <a:xfrm>
              <a:off x="302622" y="1184628"/>
              <a:ext cx="3742800" cy="669600"/>
            </a:xfrm>
            <a:prstGeom prst="rect">
              <a:avLst/>
            </a:prstGeom>
            <a:noFill/>
            <a:ln cap="flat" cmpd="sng" w="28575">
              <a:solidFill>
                <a:schemeClr val="accen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100"/>
                <a:buFont typeface="Arial"/>
                <a:buNone/>
              </a:pPr>
              <a:r>
                <a:rPr lang="fr-FR" sz="1100">
                  <a:solidFill>
                    <a:schemeClr val="dk1"/>
                  </a:solidFill>
                  <a:latin typeface="Montserrat Medium"/>
                  <a:ea typeface="Montserrat Medium"/>
                  <a:cs typeface="Montserrat Medium"/>
                  <a:sym typeface="Montserrat Medium"/>
                </a:rPr>
                <a:t>Résultat : 4</a:t>
              </a:r>
              <a:endParaRPr b="0" i="0" sz="800" u="none" cap="none" strike="noStrike">
                <a:solidFill>
                  <a:srgbClr val="000000"/>
                </a:solidFill>
                <a:latin typeface="Roboto"/>
                <a:ea typeface="Roboto"/>
                <a:cs typeface="Roboto"/>
                <a:sym typeface="Roboto"/>
              </a:endParaRPr>
            </a:p>
            <a:p>
              <a:pPr indent="0" lvl="0" marL="0" marR="0" rtl="0" algn="ctr">
                <a:lnSpc>
                  <a:spcPct val="90000"/>
                </a:lnSpc>
                <a:spcBef>
                  <a:spcPts val="0"/>
                </a:spcBef>
                <a:spcAft>
                  <a:spcPts val="0"/>
                </a:spcAft>
                <a:buClr>
                  <a:schemeClr val="dk1"/>
                </a:buClr>
                <a:buSzPts val="1900"/>
                <a:buFont typeface="Calibri"/>
                <a:buNone/>
              </a:pPr>
              <a:r>
                <a:rPr b="1" lang="fr-FR">
                  <a:solidFill>
                    <a:schemeClr val="dk2"/>
                  </a:solidFill>
                  <a:latin typeface="Montserrat"/>
                  <a:ea typeface="Montserrat"/>
                  <a:cs typeface="Montserrat"/>
                  <a:sym typeface="Montserrat"/>
                </a:rPr>
                <a:t>Communication</a:t>
              </a:r>
              <a:r>
                <a:rPr lang="fr-FR" sz="1900">
                  <a:solidFill>
                    <a:schemeClr val="dk1"/>
                  </a:solidFill>
                  <a:latin typeface="Calibri"/>
                  <a:ea typeface="Calibri"/>
                  <a:cs typeface="Calibri"/>
                  <a:sym typeface="Calibri"/>
                </a:rPr>
                <a:t> </a:t>
              </a:r>
              <a:r>
                <a:rPr b="1" lang="fr-FR">
                  <a:solidFill>
                    <a:schemeClr val="dk2"/>
                  </a:solidFill>
                  <a:latin typeface="Montserrat"/>
                  <a:ea typeface="Montserrat"/>
                  <a:cs typeface="Montserrat"/>
                  <a:sym typeface="Montserrat"/>
                </a:rPr>
                <a:t>nécessaire</a:t>
              </a:r>
              <a:r>
                <a:rPr lang="fr-FR" sz="1900">
                  <a:solidFill>
                    <a:schemeClr val="dk1"/>
                  </a:solidFill>
                  <a:latin typeface="Calibri"/>
                  <a:ea typeface="Calibri"/>
                  <a:cs typeface="Calibri"/>
                  <a:sym typeface="Calibri"/>
                </a:rPr>
                <a:t> </a:t>
              </a:r>
              <a:r>
                <a:rPr b="1" lang="fr-FR">
                  <a:solidFill>
                    <a:schemeClr val="dk2"/>
                  </a:solidFill>
                  <a:latin typeface="Montserrat"/>
                  <a:ea typeface="Montserrat"/>
                  <a:cs typeface="Montserrat"/>
                  <a:sym typeface="Montserrat"/>
                </a:rPr>
                <a:t>entre</a:t>
              </a:r>
              <a:r>
                <a:rPr lang="fr-FR" sz="1900">
                  <a:solidFill>
                    <a:schemeClr val="dk1"/>
                  </a:solidFill>
                  <a:latin typeface="Calibri"/>
                  <a:ea typeface="Calibri"/>
                  <a:cs typeface="Calibri"/>
                  <a:sym typeface="Calibri"/>
                </a:rPr>
                <a:t> </a:t>
              </a:r>
              <a:r>
                <a:rPr b="1" lang="fr-FR">
                  <a:solidFill>
                    <a:schemeClr val="dk2"/>
                  </a:solidFill>
                  <a:latin typeface="Montserrat"/>
                  <a:ea typeface="Montserrat"/>
                  <a:cs typeface="Montserrat"/>
                  <a:sym typeface="Montserrat"/>
                </a:rPr>
                <a:t>le master</a:t>
              </a:r>
              <a:r>
                <a:rPr lang="fr-FR" sz="1900">
                  <a:solidFill>
                    <a:schemeClr val="dk1"/>
                  </a:solidFill>
                  <a:latin typeface="Calibri"/>
                  <a:ea typeface="Calibri"/>
                  <a:cs typeface="Calibri"/>
                  <a:sym typeface="Calibri"/>
                </a:rPr>
                <a:t> </a:t>
              </a:r>
              <a:r>
                <a:rPr b="1" lang="fr-FR">
                  <a:solidFill>
                    <a:schemeClr val="dk2"/>
                  </a:solidFill>
                  <a:latin typeface="Montserrat"/>
                  <a:ea typeface="Montserrat"/>
                  <a:cs typeface="Montserrat"/>
                  <a:sym typeface="Montserrat"/>
                </a:rPr>
                <a:t>et</a:t>
              </a:r>
              <a:r>
                <a:rPr lang="fr-FR" sz="1900">
                  <a:solidFill>
                    <a:schemeClr val="dk1"/>
                  </a:solidFill>
                  <a:latin typeface="Calibri"/>
                  <a:ea typeface="Calibri"/>
                  <a:cs typeface="Calibri"/>
                  <a:sym typeface="Calibri"/>
                </a:rPr>
                <a:t> </a:t>
              </a:r>
              <a:r>
                <a:rPr b="1" lang="fr-FR">
                  <a:solidFill>
                    <a:schemeClr val="dk2"/>
                  </a:solidFill>
                  <a:latin typeface="Montserrat"/>
                  <a:ea typeface="Montserrat"/>
                  <a:cs typeface="Montserrat"/>
                  <a:sym typeface="Montserrat"/>
                </a:rPr>
                <a:t>les slaves</a:t>
              </a:r>
              <a:endParaRPr sz="1500">
                <a:solidFill>
                  <a:schemeClr val="dk1"/>
                </a:solidFill>
              </a:endParaRPr>
            </a:p>
            <a:p>
              <a:pPr indent="0" lvl="0" marL="0" marR="0" rtl="0" algn="ctr">
                <a:lnSpc>
                  <a:spcPct val="150000"/>
                </a:lnSpc>
                <a:spcBef>
                  <a:spcPts val="0"/>
                </a:spcBef>
                <a:spcAft>
                  <a:spcPts val="0"/>
                </a:spcAft>
                <a:buClr>
                  <a:schemeClr val="dk1"/>
                </a:buClr>
                <a:buSzPts val="1100"/>
                <a:buFont typeface="Arial"/>
                <a:buNone/>
              </a:pPr>
              <a:r>
                <a:t/>
              </a:r>
              <a:endParaRPr b="1">
                <a:solidFill>
                  <a:schemeClr val="dk2"/>
                </a:solidFill>
                <a:latin typeface="Montserrat"/>
                <a:ea typeface="Montserrat"/>
                <a:cs typeface="Montserrat"/>
                <a:sym typeface="Montserrat"/>
              </a:endParaRPr>
            </a:p>
          </p:txBody>
        </p:sp>
      </p:grpSp>
      <p:grpSp>
        <p:nvGrpSpPr>
          <p:cNvPr id="744" name="Google Shape;744;p56"/>
          <p:cNvGrpSpPr/>
          <p:nvPr/>
        </p:nvGrpSpPr>
        <p:grpSpPr>
          <a:xfrm>
            <a:off x="7616871" y="4072025"/>
            <a:ext cx="3867197" cy="907977"/>
            <a:chOff x="5625475" y="2586178"/>
            <a:chExt cx="2900471" cy="681000"/>
          </a:xfrm>
        </p:grpSpPr>
        <p:cxnSp>
          <p:nvCxnSpPr>
            <p:cNvPr id="745" name="Google Shape;745;p56"/>
            <p:cNvCxnSpPr/>
            <p:nvPr/>
          </p:nvCxnSpPr>
          <p:spPr>
            <a:xfrm rot="10800000">
              <a:off x="5625475" y="2771675"/>
              <a:ext cx="442200" cy="153300"/>
            </a:xfrm>
            <a:prstGeom prst="straightConnector1">
              <a:avLst/>
            </a:prstGeom>
            <a:noFill/>
            <a:ln cap="flat" cmpd="sng" w="28575">
              <a:solidFill>
                <a:srgbClr val="0E9453"/>
              </a:solidFill>
              <a:prstDash val="solid"/>
              <a:round/>
              <a:headEnd len="med" w="med" type="oval"/>
              <a:tailEnd len="sm" w="sm" type="none"/>
            </a:ln>
          </p:spPr>
        </p:cxnSp>
        <p:sp>
          <p:nvSpPr>
            <p:cNvPr id="746" name="Google Shape;746;p56"/>
            <p:cNvSpPr txBox="1"/>
            <p:nvPr/>
          </p:nvSpPr>
          <p:spPr>
            <a:xfrm>
              <a:off x="6077346" y="2586178"/>
              <a:ext cx="2448600" cy="681000"/>
            </a:xfrm>
            <a:prstGeom prst="rect">
              <a:avLst/>
            </a:prstGeom>
            <a:noFill/>
            <a:ln cap="flat" cmpd="sng" w="28575">
              <a:solidFill>
                <a:srgbClr val="0E9453"/>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100"/>
                <a:buFont typeface="Arial"/>
                <a:buNone/>
              </a:pPr>
              <a:r>
                <a:rPr lang="fr-FR" sz="1100">
                  <a:solidFill>
                    <a:schemeClr val="dk1"/>
                  </a:solidFill>
                  <a:latin typeface="Montserrat Medium"/>
                  <a:ea typeface="Montserrat Medium"/>
                  <a:cs typeface="Montserrat Medium"/>
                  <a:sym typeface="Montserrat Medium"/>
                </a:rPr>
                <a:t>Résultat :</a:t>
              </a:r>
              <a:r>
                <a:rPr lang="fr-FR" sz="1100">
                  <a:solidFill>
                    <a:schemeClr val="dk1"/>
                  </a:solidFill>
                  <a:latin typeface="Montserrat Medium"/>
                  <a:ea typeface="Montserrat Medium"/>
                  <a:cs typeface="Montserrat Medium"/>
                  <a:sym typeface="Montserrat Medium"/>
                </a:rPr>
                <a:t> </a:t>
              </a:r>
              <a:r>
                <a:rPr b="0" i="0" lang="fr-FR" sz="1100" u="none" cap="none" strike="noStrike">
                  <a:solidFill>
                    <a:schemeClr val="dk1"/>
                  </a:solidFill>
                  <a:latin typeface="Montserrat Medium"/>
                  <a:ea typeface="Montserrat Medium"/>
                  <a:cs typeface="Montserrat Medium"/>
                  <a:sym typeface="Montserrat Medium"/>
                </a:rPr>
                <a:t> 2</a:t>
              </a:r>
              <a:endParaRPr b="0" i="0" sz="1100" u="none" cap="none" strike="noStrike">
                <a:solidFill>
                  <a:schemeClr val="dk1"/>
                </a:solidFill>
                <a:latin typeface="Montserrat Medium"/>
                <a:ea typeface="Montserrat Medium"/>
                <a:cs typeface="Montserrat Medium"/>
                <a:sym typeface="Montserrat Medium"/>
              </a:endParaRPr>
            </a:p>
            <a:p>
              <a:pPr indent="0" lvl="0" marL="0" rtl="0" algn="ctr">
                <a:lnSpc>
                  <a:spcPct val="90000"/>
                </a:lnSpc>
                <a:spcBef>
                  <a:spcPts val="0"/>
                </a:spcBef>
                <a:spcAft>
                  <a:spcPts val="0"/>
                </a:spcAft>
                <a:buClr>
                  <a:schemeClr val="dk1"/>
                </a:buClr>
                <a:buSzPts val="1900"/>
                <a:buFont typeface="Calibri"/>
                <a:buNone/>
              </a:pPr>
              <a:r>
                <a:rPr b="1" lang="fr-FR">
                  <a:solidFill>
                    <a:schemeClr val="dk2"/>
                  </a:solidFill>
                  <a:latin typeface="Montserrat"/>
                  <a:ea typeface="Montserrat"/>
                  <a:cs typeface="Montserrat"/>
                  <a:sym typeface="Montserrat"/>
                </a:rPr>
                <a:t>Développement</a:t>
              </a:r>
              <a:r>
                <a:rPr lang="fr-FR" sz="1900">
                  <a:solidFill>
                    <a:schemeClr val="dk1"/>
                  </a:solidFill>
                  <a:latin typeface="Calibri"/>
                  <a:ea typeface="Calibri"/>
                  <a:cs typeface="Calibri"/>
                  <a:sym typeface="Calibri"/>
                </a:rPr>
                <a:t> </a:t>
              </a:r>
              <a:r>
                <a:rPr b="1" lang="fr-FR">
                  <a:solidFill>
                    <a:schemeClr val="dk2"/>
                  </a:solidFill>
                  <a:latin typeface="Montserrat"/>
                  <a:ea typeface="Montserrat"/>
                  <a:cs typeface="Montserrat"/>
                  <a:sym typeface="Montserrat"/>
                </a:rPr>
                <a:t>mobile</a:t>
              </a:r>
              <a:r>
                <a:rPr lang="fr-FR" sz="1900">
                  <a:solidFill>
                    <a:schemeClr val="dk1"/>
                  </a:solidFill>
                  <a:latin typeface="Calibri"/>
                  <a:ea typeface="Calibri"/>
                  <a:cs typeface="Calibri"/>
                  <a:sym typeface="Calibri"/>
                </a:rPr>
                <a:t>,</a:t>
              </a:r>
              <a:endParaRPr sz="1500">
                <a:solidFill>
                  <a:schemeClr val="dk1"/>
                </a:solidFill>
              </a:endParaRPr>
            </a:p>
            <a:p>
              <a:pPr indent="0" lvl="0" marL="0" marR="0" rtl="0" algn="ctr">
                <a:lnSpc>
                  <a:spcPct val="150000"/>
                </a:lnSpc>
                <a:spcBef>
                  <a:spcPts val="0"/>
                </a:spcBef>
                <a:spcAft>
                  <a:spcPts val="0"/>
                </a:spcAft>
                <a:buClr>
                  <a:schemeClr val="dk1"/>
                </a:buClr>
                <a:buSzPts val="1100"/>
                <a:buFont typeface="Arial"/>
                <a:buNone/>
              </a:pPr>
              <a:r>
                <a:t/>
              </a:r>
              <a:endParaRPr b="1">
                <a:solidFill>
                  <a:schemeClr val="dk2"/>
                </a:solidFill>
                <a:latin typeface="Montserrat"/>
                <a:ea typeface="Montserrat"/>
                <a:cs typeface="Montserrat"/>
                <a:sym typeface="Montserrat"/>
              </a:endParaRPr>
            </a:p>
          </p:txBody>
        </p:sp>
      </p:grpSp>
      <p:sp>
        <p:nvSpPr>
          <p:cNvPr id="747" name="Google Shape;747;p56"/>
          <p:cNvSpPr txBox="1"/>
          <p:nvPr/>
        </p:nvSpPr>
        <p:spPr>
          <a:xfrm>
            <a:off x="4961211" y="3058634"/>
            <a:ext cx="1924800" cy="10725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chemeClr val="dk1"/>
              </a:buClr>
              <a:buSzPts val="1600"/>
              <a:buFont typeface="Arial"/>
              <a:buNone/>
            </a:pPr>
            <a:r>
              <a:rPr b="1" lang="fr-FR" sz="1600">
                <a:solidFill>
                  <a:schemeClr val="accent1"/>
                </a:solidFill>
                <a:latin typeface="Roboto"/>
                <a:ea typeface="Roboto"/>
                <a:cs typeface="Roboto"/>
                <a:sym typeface="Roboto"/>
              </a:rPr>
              <a:t>Réussite </a:t>
            </a:r>
            <a:endParaRPr b="1" sz="1600">
              <a:solidFill>
                <a:schemeClr val="accent1"/>
              </a:solidFill>
              <a:latin typeface="Roboto"/>
              <a:ea typeface="Roboto"/>
              <a:cs typeface="Roboto"/>
              <a:sym typeface="Roboto"/>
            </a:endParaRPr>
          </a:p>
          <a:p>
            <a:pPr indent="0" lvl="0" marL="0" marR="0" rtl="0" algn="ctr">
              <a:lnSpc>
                <a:spcPct val="115000"/>
              </a:lnSpc>
              <a:spcBef>
                <a:spcPts val="0"/>
              </a:spcBef>
              <a:spcAft>
                <a:spcPts val="0"/>
              </a:spcAft>
              <a:buClr>
                <a:schemeClr val="dk1"/>
              </a:buClr>
              <a:buSzPts val="1600"/>
              <a:buFont typeface="Arial"/>
              <a:buNone/>
            </a:pPr>
            <a:r>
              <a:rPr b="1" lang="fr-FR" sz="1600">
                <a:solidFill>
                  <a:schemeClr val="accent1"/>
                </a:solidFill>
                <a:latin typeface="Roboto"/>
                <a:ea typeface="Roboto"/>
                <a:cs typeface="Roboto"/>
                <a:sym typeface="Roboto"/>
              </a:rPr>
              <a:t>du projet</a:t>
            </a:r>
            <a:endParaRPr b="1" sz="1600">
              <a:solidFill>
                <a:schemeClr val="accent1"/>
              </a:solidFill>
              <a:latin typeface="Roboto"/>
              <a:ea typeface="Roboto"/>
              <a:cs typeface="Roboto"/>
              <a:sym typeface="Roboto"/>
            </a:endParaRPr>
          </a:p>
        </p:txBody>
      </p:sp>
      <p:sp>
        <p:nvSpPr>
          <p:cNvPr id="748" name="Google Shape;748;p56"/>
          <p:cNvSpPr/>
          <p:nvPr/>
        </p:nvSpPr>
        <p:spPr>
          <a:xfrm rot="-3782290">
            <a:off x="7251225" y="2880318"/>
            <a:ext cx="484344" cy="484344"/>
          </a:xfrm>
          <a:prstGeom prst="rtTriangle">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56"/>
          <p:cNvSpPr/>
          <p:nvPr/>
        </p:nvSpPr>
        <p:spPr>
          <a:xfrm rot="9240359">
            <a:off x="4113132" y="2795845"/>
            <a:ext cx="484625" cy="484625"/>
          </a:xfrm>
          <a:prstGeom prst="rtTriangle">
            <a:avLst/>
          </a:prstGeom>
          <a:solidFill>
            <a:srgbClr val="69CDF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56"/>
          <p:cNvSpPr/>
          <p:nvPr/>
        </p:nvSpPr>
        <p:spPr>
          <a:xfrm rot="4858540">
            <a:off x="4714413" y="4659900"/>
            <a:ext cx="483890" cy="483890"/>
          </a:xfrm>
          <a:prstGeom prst="rtTriangle">
            <a:avLst/>
          </a:prstGeom>
          <a:solidFill>
            <a:srgbClr val="0E945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56"/>
          <p:cNvSpPr/>
          <p:nvPr/>
        </p:nvSpPr>
        <p:spPr>
          <a:xfrm rot="-8100000">
            <a:off x="5661516" y="1694016"/>
            <a:ext cx="484085" cy="484085"/>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2" name="Google Shape;752;p56"/>
          <p:cNvPicPr preferRelativeResize="0"/>
          <p:nvPr/>
        </p:nvPicPr>
        <p:blipFill rotWithShape="1">
          <a:blip r:embed="rId3">
            <a:alphaModFix/>
          </a:blip>
          <a:srcRect b="15825" l="18026" r="17386" t="16947"/>
          <a:stretch/>
        </p:blipFill>
        <p:spPr>
          <a:xfrm>
            <a:off x="9030875" y="2545422"/>
            <a:ext cx="1244549" cy="1295416"/>
          </a:xfrm>
          <a:prstGeom prst="rect">
            <a:avLst/>
          </a:prstGeom>
          <a:noFill/>
          <a:ln cap="flat" cmpd="sng" w="28575">
            <a:solidFill>
              <a:schemeClr val="accent2"/>
            </a:solidFill>
            <a:prstDash val="solid"/>
            <a:round/>
            <a:headEnd len="sm" w="sm" type="none"/>
            <a:tailEnd len="sm" w="sm" type="none"/>
          </a:ln>
        </p:spPr>
      </p:pic>
      <p:cxnSp>
        <p:nvCxnSpPr>
          <p:cNvPr id="753" name="Google Shape;753;p56"/>
          <p:cNvCxnSpPr>
            <a:stCxn id="737" idx="2"/>
            <a:endCxn id="752" idx="0"/>
          </p:cNvCxnSpPr>
          <p:nvPr/>
        </p:nvCxnSpPr>
        <p:spPr>
          <a:xfrm flipH="1">
            <a:off x="9653001" y="2335031"/>
            <a:ext cx="5400" cy="210300"/>
          </a:xfrm>
          <a:prstGeom prst="straightConnector1">
            <a:avLst/>
          </a:prstGeom>
          <a:noFill/>
          <a:ln cap="flat" cmpd="sng" w="28575">
            <a:solidFill>
              <a:schemeClr val="dk2"/>
            </a:solidFill>
            <a:prstDash val="solid"/>
            <a:round/>
            <a:headEnd len="med" w="med" type="none"/>
            <a:tailEnd len="med" w="med" type="none"/>
          </a:ln>
        </p:spPr>
      </p:cxnSp>
      <p:pic>
        <p:nvPicPr>
          <p:cNvPr descr="Icône De Concept D'éducation Des Patients | Vecteur Premium" id="754" name="Google Shape;754;p56"/>
          <p:cNvPicPr preferRelativeResize="0"/>
          <p:nvPr/>
        </p:nvPicPr>
        <p:blipFill rotWithShape="1">
          <a:blip r:embed="rId4">
            <a:alphaModFix/>
          </a:blip>
          <a:srcRect b="39400" l="27933" r="27005" t="11740"/>
          <a:stretch/>
        </p:blipFill>
        <p:spPr>
          <a:xfrm>
            <a:off x="9254622" y="5211175"/>
            <a:ext cx="1123403" cy="1218074"/>
          </a:xfrm>
          <a:prstGeom prst="rect">
            <a:avLst/>
          </a:prstGeom>
          <a:noFill/>
          <a:ln cap="flat" cmpd="sng" w="28575">
            <a:solidFill>
              <a:srgbClr val="0E9453"/>
            </a:solidFill>
            <a:prstDash val="solid"/>
            <a:round/>
            <a:headEnd len="sm" w="sm" type="none"/>
            <a:tailEnd len="sm" w="sm" type="none"/>
          </a:ln>
        </p:spPr>
      </p:pic>
      <p:pic>
        <p:nvPicPr>
          <p:cNvPr id="755" name="Google Shape;755;p56"/>
          <p:cNvPicPr preferRelativeResize="0"/>
          <p:nvPr/>
        </p:nvPicPr>
        <p:blipFill>
          <a:blip r:embed="rId5">
            <a:alphaModFix/>
          </a:blip>
          <a:stretch>
            <a:fillRect/>
          </a:stretch>
        </p:blipFill>
        <p:spPr>
          <a:xfrm>
            <a:off x="1307925" y="5115300"/>
            <a:ext cx="1244550" cy="1244550"/>
          </a:xfrm>
          <a:prstGeom prst="rect">
            <a:avLst/>
          </a:prstGeom>
          <a:noFill/>
          <a:ln cap="flat" cmpd="sng" w="28575">
            <a:solidFill>
              <a:schemeClr val="accent4"/>
            </a:solidFill>
            <a:prstDash val="solid"/>
            <a:round/>
            <a:headEnd len="sm" w="sm" type="none"/>
            <a:tailEnd len="sm" w="sm" type="none"/>
          </a:ln>
        </p:spPr>
      </p:pic>
      <p:pic>
        <p:nvPicPr>
          <p:cNvPr id="756" name="Google Shape;756;p56"/>
          <p:cNvPicPr preferRelativeResize="0"/>
          <p:nvPr/>
        </p:nvPicPr>
        <p:blipFill>
          <a:blip r:embed="rId6">
            <a:alphaModFix/>
          </a:blip>
          <a:stretch>
            <a:fillRect/>
          </a:stretch>
        </p:blipFill>
        <p:spPr>
          <a:xfrm>
            <a:off x="1307925" y="2609106"/>
            <a:ext cx="1123400" cy="1108488"/>
          </a:xfrm>
          <a:prstGeom prst="rect">
            <a:avLst/>
          </a:prstGeom>
          <a:noFill/>
          <a:ln cap="flat" cmpd="sng" w="28575">
            <a:solidFill>
              <a:schemeClr val="accent1"/>
            </a:solidFill>
            <a:prstDash val="solid"/>
            <a:round/>
            <a:headEnd len="sm" w="sm" type="none"/>
            <a:tailEnd len="sm" w="sm" type="none"/>
          </a:ln>
        </p:spPr>
      </p:pic>
      <p:cxnSp>
        <p:nvCxnSpPr>
          <p:cNvPr id="757" name="Google Shape;757;p56"/>
          <p:cNvCxnSpPr>
            <a:stCxn id="746" idx="2"/>
            <a:endCxn id="754" idx="0"/>
          </p:cNvCxnSpPr>
          <p:nvPr/>
        </p:nvCxnSpPr>
        <p:spPr>
          <a:xfrm flipH="1">
            <a:off x="9816309" y="4980002"/>
            <a:ext cx="35400" cy="231300"/>
          </a:xfrm>
          <a:prstGeom prst="straightConnector1">
            <a:avLst/>
          </a:prstGeom>
          <a:noFill/>
          <a:ln cap="flat" cmpd="sng" w="9525">
            <a:solidFill>
              <a:schemeClr val="dk2"/>
            </a:solidFill>
            <a:prstDash val="solid"/>
            <a:round/>
            <a:headEnd len="med" w="med" type="none"/>
            <a:tailEnd len="med" w="med" type="none"/>
          </a:ln>
        </p:spPr>
      </p:cxnSp>
      <p:sp>
        <p:nvSpPr>
          <p:cNvPr id="758" name="Google Shape;758;p56"/>
          <p:cNvSpPr/>
          <p:nvPr/>
        </p:nvSpPr>
        <p:spPr>
          <a:xfrm rot="1800095">
            <a:off x="4126617" y="1765260"/>
            <a:ext cx="3587828" cy="3587828"/>
          </a:xfrm>
          <a:prstGeom prst="blockArc">
            <a:avLst>
              <a:gd fmla="val 14414370" name="adj1"/>
              <a:gd fmla="val 18998613" name="adj2"/>
              <a:gd fmla="val 8907" name="adj3"/>
            </a:avLst>
          </a:prstGeom>
          <a:solidFill>
            <a:srgbClr val="F7B69E"/>
          </a:solidFill>
          <a:ln cap="flat" cmpd="sng" w="28575">
            <a:solidFill>
              <a:schemeClr val="accent2"/>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759" name="Google Shape;759;p56"/>
          <p:cNvSpPr/>
          <p:nvPr/>
        </p:nvSpPr>
        <p:spPr>
          <a:xfrm flipH="1" rot="-1800026">
            <a:off x="4120181" y="1759961"/>
            <a:ext cx="3595753" cy="3595753"/>
          </a:xfrm>
          <a:prstGeom prst="blockArc">
            <a:avLst>
              <a:gd fmla="val 14334136" name="adj1"/>
              <a:gd fmla="val 18854681" name="adj2"/>
              <a:gd fmla="val 8846" name="adj3"/>
            </a:avLst>
          </a:prstGeom>
          <a:solidFill>
            <a:schemeClr val="accent1"/>
          </a:solidFill>
          <a:ln cap="flat" cmpd="sng" w="28575">
            <a:solidFill>
              <a:srgbClr val="000000"/>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6"/>
          <p:cNvSpPr/>
          <p:nvPr/>
        </p:nvSpPr>
        <p:spPr>
          <a:xfrm rot="9000757">
            <a:off x="4110076" y="1766865"/>
            <a:ext cx="3586968" cy="3586968"/>
          </a:xfrm>
          <a:prstGeom prst="blockArc">
            <a:avLst>
              <a:gd fmla="val 20184517" name="adj1"/>
              <a:gd fmla="val 3007258" name="adj2"/>
              <a:gd fmla="val 9336" name="adj3"/>
            </a:avLst>
          </a:prstGeom>
          <a:solidFill>
            <a:srgbClr val="B2E6FF"/>
          </a:solidFill>
          <a:ln cap="flat" cmpd="sng" w="28575">
            <a:solidFill>
              <a:srgbClr val="69CDFC"/>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56"/>
          <p:cNvSpPr/>
          <p:nvPr/>
        </p:nvSpPr>
        <p:spPr>
          <a:xfrm flipH="1" rot="-9000757">
            <a:off x="4110205" y="1768899"/>
            <a:ext cx="3586968" cy="3586968"/>
          </a:xfrm>
          <a:prstGeom prst="blockArc">
            <a:avLst>
              <a:gd fmla="val 15738599" name="adj1"/>
              <a:gd fmla="val 2260522" name="adj2"/>
              <a:gd fmla="val 8127" name="adj3"/>
            </a:avLst>
          </a:prstGeom>
          <a:solidFill>
            <a:schemeClr val="accent6"/>
          </a:solidFill>
          <a:ln cap="flat" cmpd="sng" w="28575">
            <a:solidFill>
              <a:srgbClr val="0E9453"/>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56"/>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56"/>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5</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
        <p:nvSpPr>
          <p:cNvPr id="764" name="Google Shape;764;p56"/>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6</a:t>
            </a:r>
            <a:endParaRPr b="1" i="0" sz="1400" u="none" cap="none" strike="noStrike">
              <a:solidFill>
                <a:schemeClr val="lt1"/>
              </a:solidFill>
              <a:latin typeface="Montserrat"/>
              <a:ea typeface="Montserrat"/>
              <a:cs typeface="Montserrat"/>
              <a:sym typeface="Montserrat"/>
            </a:endParaRPr>
          </a:p>
        </p:txBody>
      </p:sp>
      <p:sp>
        <p:nvSpPr>
          <p:cNvPr id="765" name="Google Shape;765;p56"/>
          <p:cNvSpPr txBox="1"/>
          <p:nvPr/>
        </p:nvSpPr>
        <p:spPr>
          <a:xfrm>
            <a:off x="10007225" y="6451675"/>
            <a:ext cx="99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19</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01</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grpSp>
        <p:nvGrpSpPr>
          <p:cNvPr id="766" name="Google Shape;766;p56"/>
          <p:cNvGrpSpPr/>
          <p:nvPr/>
        </p:nvGrpSpPr>
        <p:grpSpPr>
          <a:xfrm>
            <a:off x="3" y="-63"/>
            <a:ext cx="12191456" cy="1135972"/>
            <a:chOff x="1488" y="2166738"/>
            <a:chExt cx="12189018" cy="975000"/>
          </a:xfrm>
        </p:grpSpPr>
        <p:sp>
          <p:nvSpPr>
            <p:cNvPr id="767" name="Google Shape;767;p56"/>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8" name="Google Shape;768;p56"/>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769" name="Google Shape;769;p56"/>
            <p:cNvSpPr/>
            <p:nvPr/>
          </p:nvSpPr>
          <p:spPr>
            <a:xfrm>
              <a:off x="1951731"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0" name="Google Shape;770;p56"/>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771" name="Google Shape;771;p56"/>
            <p:cNvSpPr/>
            <p:nvPr/>
          </p:nvSpPr>
          <p:spPr>
            <a:xfrm>
              <a:off x="3901975" y="2166738"/>
              <a:ext cx="2437800" cy="975000"/>
            </a:xfrm>
            <a:prstGeom prst="chevron">
              <a:avLst>
                <a:gd fmla="val 50000" name="adj"/>
              </a:avLst>
            </a:prstGeom>
            <a:solidFill>
              <a:srgbClr val="014F74"/>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2" name="Google Shape;772;p56"/>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773" name="Google Shape;773;p56"/>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4" name="Google Shape;774;p56"/>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775" name="Google Shape;775;p56"/>
            <p:cNvSpPr/>
            <p:nvPr/>
          </p:nvSpPr>
          <p:spPr>
            <a:xfrm>
              <a:off x="7802462" y="2166738"/>
              <a:ext cx="2437800" cy="975000"/>
            </a:xfrm>
            <a:prstGeom prst="chevron">
              <a:avLst>
                <a:gd fmla="val 50000" name="adj"/>
              </a:avLst>
            </a:prstGeom>
            <a:solidFill>
              <a:schemeClr val="accent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6" name="Google Shape;776;p56"/>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777" name="Google Shape;777;p56"/>
            <p:cNvSpPr/>
            <p:nvPr/>
          </p:nvSpPr>
          <p:spPr>
            <a:xfrm>
              <a:off x="9752706" y="2166738"/>
              <a:ext cx="2437800" cy="975000"/>
            </a:xfrm>
            <a:prstGeom prst="chevron">
              <a:avLst>
                <a:gd fmla="val 50000" name="adj"/>
              </a:avLst>
            </a:prstGeom>
            <a:solidFill>
              <a:schemeClr val="accent2"/>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8" name="Google Shape;778;p56"/>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5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785" name="Google Shape;785;p57"/>
          <p:cNvSpPr txBox="1"/>
          <p:nvPr/>
        </p:nvSpPr>
        <p:spPr>
          <a:xfrm>
            <a:off x="43250" y="337664"/>
            <a:ext cx="7065900" cy="1877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4400"/>
              <a:buFont typeface="Arial"/>
              <a:buNone/>
            </a:pPr>
            <a:r>
              <a:rPr lang="fr-FR" sz="4400">
                <a:solidFill>
                  <a:schemeClr val="accent1"/>
                </a:solidFill>
                <a:latin typeface="Montserrat ExtraBold"/>
                <a:ea typeface="Montserrat ExtraBold"/>
                <a:cs typeface="Montserrat ExtraBold"/>
                <a:sym typeface="Montserrat ExtraBold"/>
              </a:rPr>
              <a:t>MERCI DE VOTRE</a:t>
            </a:r>
            <a:endParaRPr b="0" i="0" sz="4400" u="none" cap="none" strike="noStrike">
              <a:solidFill>
                <a:schemeClr val="accent1"/>
              </a:solidFill>
              <a:latin typeface="Montserrat ExtraBold"/>
              <a:ea typeface="Montserrat ExtraBold"/>
              <a:cs typeface="Montserrat ExtraBold"/>
              <a:sym typeface="Montserrat ExtraBold"/>
            </a:endParaRPr>
          </a:p>
          <a:p>
            <a:pPr indent="0" lvl="0" marL="0" marR="0" rtl="0" algn="ctr">
              <a:lnSpc>
                <a:spcPct val="150000"/>
              </a:lnSpc>
              <a:spcBef>
                <a:spcPts val="0"/>
              </a:spcBef>
              <a:spcAft>
                <a:spcPts val="0"/>
              </a:spcAft>
              <a:buClr>
                <a:srgbClr val="000000"/>
              </a:buClr>
              <a:buSzPts val="4400"/>
              <a:buFont typeface="Arial"/>
              <a:buNone/>
            </a:pPr>
            <a:r>
              <a:rPr b="0" i="0" lang="fr-FR" sz="4400" u="none" cap="none" strike="noStrike">
                <a:solidFill>
                  <a:schemeClr val="dk1"/>
                </a:solidFill>
                <a:latin typeface="Montserrat ExtraBold"/>
                <a:ea typeface="Montserrat ExtraBold"/>
                <a:cs typeface="Montserrat ExtraBold"/>
                <a:sym typeface="Montserrat ExtraBold"/>
              </a:rPr>
              <a:t>ATTENTION</a:t>
            </a:r>
            <a:endParaRPr b="0" i="0" sz="44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cxnSp>
        <p:nvCxnSpPr>
          <p:cNvPr id="275" name="Google Shape;275;p34"/>
          <p:cNvCxnSpPr/>
          <p:nvPr/>
        </p:nvCxnSpPr>
        <p:spPr>
          <a:xfrm>
            <a:off x="4019400" y="1584475"/>
            <a:ext cx="8150400" cy="44700"/>
          </a:xfrm>
          <a:prstGeom prst="straightConnector1">
            <a:avLst/>
          </a:prstGeom>
          <a:noFill/>
          <a:ln cap="flat" cmpd="sng" w="76200">
            <a:solidFill>
              <a:srgbClr val="014F74"/>
            </a:solidFill>
            <a:prstDash val="solid"/>
            <a:miter lim="800000"/>
            <a:headEnd len="sm" w="sm" type="none"/>
            <a:tailEnd len="sm" w="sm" type="none"/>
          </a:ln>
        </p:spPr>
      </p:cxnSp>
      <p:cxnSp>
        <p:nvCxnSpPr>
          <p:cNvPr id="276" name="Google Shape;276;p34"/>
          <p:cNvCxnSpPr/>
          <p:nvPr/>
        </p:nvCxnSpPr>
        <p:spPr>
          <a:xfrm>
            <a:off x="0" y="4435144"/>
            <a:ext cx="4019400" cy="0"/>
          </a:xfrm>
          <a:prstGeom prst="straightConnector1">
            <a:avLst/>
          </a:prstGeom>
          <a:noFill/>
          <a:ln cap="flat" cmpd="sng" w="76200">
            <a:solidFill>
              <a:srgbClr val="E84E1A"/>
            </a:solidFill>
            <a:prstDash val="solid"/>
            <a:miter lim="800000"/>
            <a:headEnd len="sm" w="sm" type="none"/>
            <a:tailEnd len="sm" w="sm" type="none"/>
          </a:ln>
          <a:effectLst>
            <a:outerShdw blurRad="57150" rotWithShape="0" algn="bl" dist="19050">
              <a:schemeClr val="accent2">
                <a:alpha val="0"/>
              </a:schemeClr>
            </a:outerShdw>
            <a:reflection blurRad="0" dir="0" dist="0" endA="0" endPos="1000" fadeDir="5400012" kx="0" rotWithShape="0" algn="bl" stPos="0" sy="-100000" ky="0"/>
          </a:effectLst>
        </p:spPr>
      </p:cxnSp>
      <p:sp>
        <p:nvSpPr>
          <p:cNvPr id="277" name="Google Shape;277;p34"/>
          <p:cNvSpPr txBox="1"/>
          <p:nvPr/>
        </p:nvSpPr>
        <p:spPr>
          <a:xfrm>
            <a:off x="0" y="2535825"/>
            <a:ext cx="12096300" cy="643200"/>
          </a:xfrm>
          <a:prstGeom prst="rect">
            <a:avLst/>
          </a:prstGeom>
          <a:noFill/>
          <a:ln>
            <a:noFill/>
          </a:ln>
        </p:spPr>
        <p:txBody>
          <a:bodyPr anchorCtr="0" anchor="t" bIns="60950" lIns="121900" spcFirstLastPara="1" rIns="121900" wrap="square" tIns="60950">
            <a:noAutofit/>
          </a:bodyPr>
          <a:lstStyle/>
          <a:p>
            <a:pPr indent="0" lvl="0" marL="0" rtl="0" algn="ctr">
              <a:spcBef>
                <a:spcPts val="0"/>
              </a:spcBef>
              <a:spcAft>
                <a:spcPts val="0"/>
              </a:spcAft>
              <a:buClr>
                <a:schemeClr val="dk1"/>
              </a:buClr>
              <a:buSzPts val="5900"/>
              <a:buFont typeface="Arial"/>
              <a:buNone/>
            </a:pPr>
            <a:r>
              <a:rPr b="1" lang="fr-FR" sz="5900">
                <a:solidFill>
                  <a:schemeClr val="accent1"/>
                </a:solidFill>
                <a:latin typeface="Montserrat"/>
                <a:ea typeface="Montserrat"/>
                <a:cs typeface="Montserrat"/>
                <a:sym typeface="Montserrat"/>
              </a:rPr>
              <a:t>Introduction Générale</a:t>
            </a:r>
            <a:endParaRPr b="1" sz="5900">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Font typeface="Arial"/>
              <a:buNone/>
            </a:pPr>
            <a:r>
              <a:t/>
            </a:r>
            <a:endParaRPr b="1" sz="5300">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5900"/>
              <a:buFont typeface="Arial"/>
              <a:buNone/>
            </a:pPr>
            <a:r>
              <a:t/>
            </a:r>
            <a:endParaRPr b="1" sz="5900">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DD3688"/>
              </a:buClr>
              <a:buSzPts val="4000"/>
              <a:buFont typeface="Bell MT"/>
              <a:buNone/>
            </a:pPr>
            <a:r>
              <a:t/>
            </a:r>
            <a:endParaRPr b="0" i="1" sz="3500" u="none" cap="none" strike="noStrike">
              <a:solidFill>
                <a:srgbClr val="014F74"/>
              </a:solidFill>
              <a:latin typeface="Montserrat ExtraBold"/>
              <a:ea typeface="Montserrat ExtraBold"/>
              <a:cs typeface="Montserrat ExtraBold"/>
              <a:sym typeface="Montserrat ExtraBold"/>
            </a:endParaRPr>
          </a:p>
        </p:txBody>
      </p:sp>
      <p:sp>
        <p:nvSpPr>
          <p:cNvPr id="278" name="Google Shape;278;p34"/>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4"/>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5</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
        <p:nvSpPr>
          <p:cNvPr id="280" name="Google Shape;280;p34"/>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3</a:t>
            </a:r>
            <a:endParaRPr b="1" i="0" sz="1400" u="none" cap="none" strike="noStrike">
              <a:solidFill>
                <a:schemeClr val="lt1"/>
              </a:solidFill>
              <a:latin typeface="Montserrat"/>
              <a:ea typeface="Montserrat"/>
              <a:cs typeface="Montserrat"/>
              <a:sym typeface="Montserrat"/>
            </a:endParaRPr>
          </a:p>
        </p:txBody>
      </p:sp>
      <p:sp>
        <p:nvSpPr>
          <p:cNvPr id="281" name="Google Shape;281;p34"/>
          <p:cNvSpPr txBox="1"/>
          <p:nvPr/>
        </p:nvSpPr>
        <p:spPr>
          <a:xfrm>
            <a:off x="10007225" y="6451675"/>
            <a:ext cx="99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19</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01</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spTree>
  </p:cSld>
  <p:clrMapOvr>
    <a:masterClrMapping/>
  </p:clrMapOvr>
  <mc:AlternateContent>
    <mc:Choice Requires="p14">
      <p:transition p14:dur="200">
        <p:push dir="r"/>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600"/>
                                        <p:tgtEl>
                                          <p:spTgt spid="2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600"/>
                                        <p:tgtEl>
                                          <p:spTgt spid="2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300"/>
                                        <p:tgtEl>
                                          <p:spTgt spid="2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35"/>
          <p:cNvSpPr/>
          <p:nvPr/>
        </p:nvSpPr>
        <p:spPr>
          <a:xfrm>
            <a:off x="281102" y="3263344"/>
            <a:ext cx="331800" cy="2970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FFFF00"/>
              </a:highlight>
              <a:latin typeface="Montserrat"/>
              <a:ea typeface="Montserrat"/>
              <a:cs typeface="Montserrat"/>
              <a:sym typeface="Montserrat"/>
            </a:endParaRPr>
          </a:p>
        </p:txBody>
      </p:sp>
      <p:sp>
        <p:nvSpPr>
          <p:cNvPr id="287" name="Google Shape;287;p35"/>
          <p:cNvSpPr txBox="1"/>
          <p:nvPr/>
        </p:nvSpPr>
        <p:spPr>
          <a:xfrm flipH="1">
            <a:off x="281100" y="2379863"/>
            <a:ext cx="5832300" cy="1108200"/>
          </a:xfrm>
          <a:prstGeom prst="rect">
            <a:avLst/>
          </a:prstGeom>
          <a:noFill/>
          <a:ln cap="flat" cmpd="sng" w="28575">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FR" sz="1200">
                <a:solidFill>
                  <a:schemeClr val="dk1"/>
                </a:solidFill>
                <a:latin typeface="Montserrat SemiBold"/>
                <a:ea typeface="Montserrat SemiBold"/>
                <a:cs typeface="Montserrat SemiBold"/>
                <a:sym typeface="Montserrat SemiBold"/>
              </a:rPr>
              <a:t>La contamination de l'eau a été étudiée comme l'une des principales causes de décès et de maladie dans le monde. De nombreuses personnes meurent chaque année de l'eau contaminée. La contamination de l'eau est également un problème sérieux dans l'irrigation des industries et l'aquaculture.</a:t>
            </a:r>
            <a:endParaRPr sz="1500">
              <a:latin typeface="Montserrat SemiBold"/>
              <a:ea typeface="Montserrat SemiBold"/>
              <a:cs typeface="Montserrat SemiBold"/>
              <a:sym typeface="Montserrat SemiBold"/>
            </a:endParaRPr>
          </a:p>
        </p:txBody>
      </p:sp>
      <p:sp>
        <p:nvSpPr>
          <p:cNvPr id="288" name="Google Shape;288;p35"/>
          <p:cNvSpPr txBox="1"/>
          <p:nvPr/>
        </p:nvSpPr>
        <p:spPr>
          <a:xfrm flipH="1">
            <a:off x="460050" y="4728963"/>
            <a:ext cx="5474400" cy="581700"/>
          </a:xfrm>
          <a:prstGeom prst="rect">
            <a:avLst/>
          </a:prstGeom>
          <a:noFill/>
          <a:ln cap="flat" cmpd="sng" w="28575">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fr-FR" sz="1200">
                <a:solidFill>
                  <a:schemeClr val="dk1"/>
                </a:solidFill>
                <a:latin typeface="Montserrat SemiBold"/>
                <a:ea typeface="Montserrat SemiBold"/>
                <a:cs typeface="Montserrat SemiBold"/>
                <a:sym typeface="Montserrat SemiBold"/>
              </a:rPr>
              <a:t>Ignorance du public et du gouvernement et absence de système de contrôle de la qualité de l'eau.</a:t>
            </a:r>
            <a:endParaRPr sz="1200">
              <a:solidFill>
                <a:schemeClr val="dk1"/>
              </a:solidFill>
              <a:latin typeface="Montserrat SemiBold"/>
              <a:ea typeface="Montserrat SemiBold"/>
              <a:cs typeface="Montserrat SemiBold"/>
              <a:sym typeface="Montserrat SemiBold"/>
            </a:endParaRPr>
          </a:p>
        </p:txBody>
      </p:sp>
      <p:sp>
        <p:nvSpPr>
          <p:cNvPr id="289" name="Google Shape;289;p35"/>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0" name="Google Shape;290;p35"/>
          <p:cNvGrpSpPr/>
          <p:nvPr/>
        </p:nvGrpSpPr>
        <p:grpSpPr>
          <a:xfrm>
            <a:off x="3" y="-63"/>
            <a:ext cx="12191456" cy="1135972"/>
            <a:chOff x="1488" y="2166738"/>
            <a:chExt cx="12189018" cy="975000"/>
          </a:xfrm>
        </p:grpSpPr>
        <p:sp>
          <p:nvSpPr>
            <p:cNvPr id="291" name="Google Shape;291;p35"/>
            <p:cNvSpPr/>
            <p:nvPr/>
          </p:nvSpPr>
          <p:spPr>
            <a:xfrm>
              <a:off x="1488" y="2166738"/>
              <a:ext cx="2437800" cy="975000"/>
            </a:xfrm>
            <a:prstGeom prst="homePlate">
              <a:avLst>
                <a:gd fmla="val 50000" name="adj"/>
              </a:avLst>
            </a:prstGeom>
            <a:solidFill>
              <a:schemeClr val="accent2"/>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 name="Google Shape;292;p35"/>
            <p:cNvSpPr txBox="1"/>
            <p:nvPr/>
          </p:nvSpPr>
          <p:spPr>
            <a:xfrm>
              <a:off x="45351" y="2251967"/>
              <a:ext cx="1906500" cy="804600"/>
            </a:xfrm>
            <a:prstGeom prst="rect">
              <a:avLst/>
            </a:prstGeom>
            <a:solidFill>
              <a:schemeClr val="accent2"/>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293" name="Google Shape;293;p35"/>
            <p:cNvSpPr/>
            <p:nvPr/>
          </p:nvSpPr>
          <p:spPr>
            <a:xfrm>
              <a:off x="1951731" y="2166738"/>
              <a:ext cx="2437800" cy="975000"/>
            </a:xfrm>
            <a:prstGeom prst="chevron">
              <a:avLst>
                <a:gd fmla="val 50000" name="adj"/>
              </a:avLst>
            </a:prstGeom>
            <a:solidFill>
              <a:schemeClr val="accent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 name="Google Shape;294;p35"/>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295" name="Google Shape;295;p35"/>
            <p:cNvSpPr/>
            <p:nvPr/>
          </p:nvSpPr>
          <p:spPr>
            <a:xfrm>
              <a:off x="3901975" y="2166738"/>
              <a:ext cx="2437800" cy="975000"/>
            </a:xfrm>
            <a:prstGeom prst="chevron">
              <a:avLst>
                <a:gd fmla="val 50000" name="adj"/>
              </a:avLst>
            </a:prstGeom>
            <a:solidFill>
              <a:schemeClr val="accent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 name="Google Shape;296;p35"/>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297" name="Google Shape;297;p35"/>
            <p:cNvSpPr/>
            <p:nvPr/>
          </p:nvSpPr>
          <p:spPr>
            <a:xfrm>
              <a:off x="5852219" y="2166738"/>
              <a:ext cx="2437800" cy="975000"/>
            </a:xfrm>
            <a:prstGeom prst="chevron">
              <a:avLst>
                <a:gd fmla="val 50000" name="adj"/>
              </a:avLst>
            </a:prstGeom>
            <a:solidFill>
              <a:schemeClr val="accent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 name="Google Shape;298;p35"/>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299" name="Google Shape;299;p35"/>
            <p:cNvSpPr/>
            <p:nvPr/>
          </p:nvSpPr>
          <p:spPr>
            <a:xfrm>
              <a:off x="7802462" y="2166738"/>
              <a:ext cx="2437800" cy="975000"/>
            </a:xfrm>
            <a:prstGeom prst="chevron">
              <a:avLst>
                <a:gd fmla="val 50000" name="adj"/>
              </a:avLst>
            </a:prstGeom>
            <a:solidFill>
              <a:schemeClr val="accent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 name="Google Shape;300;p35"/>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301" name="Google Shape;301;p35"/>
            <p:cNvSpPr/>
            <p:nvPr/>
          </p:nvSpPr>
          <p:spPr>
            <a:xfrm>
              <a:off x="9752706" y="2166738"/>
              <a:ext cx="2437800" cy="975000"/>
            </a:xfrm>
            <a:prstGeom prst="chevron">
              <a:avLst>
                <a:gd fmla="val 50000" name="adj"/>
              </a:avLst>
            </a:prstGeom>
            <a:solidFill>
              <a:schemeClr val="accent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 name="Google Shape;302;p35"/>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sp>
        <p:nvSpPr>
          <p:cNvPr id="303" name="Google Shape;303;p35"/>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4</a:t>
            </a:r>
            <a:endParaRPr b="1" i="0" sz="1400" u="none" cap="none" strike="noStrike">
              <a:solidFill>
                <a:schemeClr val="lt1"/>
              </a:solidFill>
              <a:latin typeface="Montserrat"/>
              <a:ea typeface="Montserrat"/>
              <a:cs typeface="Montserrat"/>
              <a:sym typeface="Montserrat"/>
            </a:endParaRPr>
          </a:p>
        </p:txBody>
      </p:sp>
      <p:sp>
        <p:nvSpPr>
          <p:cNvPr id="304" name="Google Shape;304;p35"/>
          <p:cNvSpPr txBox="1"/>
          <p:nvPr/>
        </p:nvSpPr>
        <p:spPr>
          <a:xfrm>
            <a:off x="9887650" y="6451675"/>
            <a:ext cx="1117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22</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02</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pic>
        <p:nvPicPr>
          <p:cNvPr descr="Contaminated water kills 1 every 4 hours | Bengaluru News - Times of India" id="305" name="Google Shape;305;p35"/>
          <p:cNvPicPr preferRelativeResize="0"/>
          <p:nvPr/>
        </p:nvPicPr>
        <p:blipFill>
          <a:blip r:embed="rId3">
            <a:alphaModFix/>
          </a:blip>
          <a:stretch>
            <a:fillRect/>
          </a:stretch>
        </p:blipFill>
        <p:spPr>
          <a:xfrm>
            <a:off x="6287527" y="3950351"/>
            <a:ext cx="3719700" cy="2027400"/>
          </a:xfrm>
          <a:prstGeom prst="roundRect">
            <a:avLst>
              <a:gd fmla="val 16667" name="adj"/>
            </a:avLst>
          </a:prstGeom>
          <a:noFill/>
          <a:ln cap="flat" cmpd="sng" w="28575">
            <a:solidFill>
              <a:schemeClr val="accent2"/>
            </a:solidFill>
            <a:prstDash val="solid"/>
            <a:round/>
            <a:headEnd len="sm" w="sm" type="none"/>
            <a:tailEnd len="sm" w="sm" type="none"/>
          </a:ln>
        </p:spPr>
      </p:pic>
      <p:sp>
        <p:nvSpPr>
          <p:cNvPr id="306" name="Google Shape;306;p35"/>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9</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pic>
        <p:nvPicPr>
          <p:cNvPr id="307" name="Google Shape;307;p35"/>
          <p:cNvPicPr preferRelativeResize="0"/>
          <p:nvPr/>
        </p:nvPicPr>
        <p:blipFill>
          <a:blip r:embed="rId4">
            <a:alphaModFix/>
          </a:blip>
          <a:stretch>
            <a:fillRect/>
          </a:stretch>
        </p:blipFill>
        <p:spPr>
          <a:xfrm>
            <a:off x="9196328" y="2248764"/>
            <a:ext cx="2619300" cy="1743000"/>
          </a:xfrm>
          <a:prstGeom prst="roundRect">
            <a:avLst>
              <a:gd fmla="val 16667" name="adj"/>
            </a:avLst>
          </a:prstGeom>
          <a:noFill/>
          <a:ln cap="flat" cmpd="sng" w="28575">
            <a:solidFill>
              <a:schemeClr val="accent2"/>
            </a:solidFill>
            <a:prstDash val="solid"/>
            <a:round/>
            <a:headEnd len="sm" w="sm" type="none"/>
            <a:tailEnd len="sm" w="sm" type="none"/>
          </a:ln>
        </p:spPr>
      </p:pic>
      <p:pic>
        <p:nvPicPr>
          <p:cNvPr id="308" name="Google Shape;308;p35"/>
          <p:cNvPicPr preferRelativeResize="0"/>
          <p:nvPr/>
        </p:nvPicPr>
        <p:blipFill>
          <a:blip r:embed="rId5">
            <a:alphaModFix/>
          </a:blip>
          <a:stretch>
            <a:fillRect/>
          </a:stretch>
        </p:blipFill>
        <p:spPr>
          <a:xfrm rot="-2028970">
            <a:off x="7088143" y="1933612"/>
            <a:ext cx="2533017" cy="1181347"/>
          </a:xfrm>
          <a:prstGeom prst="roundRect">
            <a:avLst>
              <a:gd fmla="val 16667" name="adj"/>
            </a:avLst>
          </a:prstGeom>
          <a:noFill/>
          <a:ln cap="flat" cmpd="sng" w="28575">
            <a:solidFill>
              <a:schemeClr val="accent2"/>
            </a:solidFill>
            <a:prstDash val="solid"/>
            <a:round/>
            <a:headEnd len="sm" w="sm" type="none"/>
            <a:tailEnd len="sm" w="sm" type="none"/>
          </a:ln>
        </p:spPr>
      </p:pic>
      <p:sp>
        <p:nvSpPr>
          <p:cNvPr id="309" name="Google Shape;309;p35"/>
          <p:cNvSpPr txBox="1"/>
          <p:nvPr/>
        </p:nvSpPr>
        <p:spPr>
          <a:xfrm>
            <a:off x="3277875" y="1328633"/>
            <a:ext cx="4143600" cy="58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fr-FR" sz="2600">
                <a:solidFill>
                  <a:srgbClr val="014F74"/>
                </a:solidFill>
                <a:latin typeface="Montserrat ExtraBold"/>
                <a:ea typeface="Montserrat ExtraBold"/>
                <a:cs typeface="Montserrat ExtraBold"/>
                <a:sym typeface="Montserrat ExtraBold"/>
              </a:rPr>
              <a:t>Problématique</a:t>
            </a:r>
            <a:endParaRPr i="0" sz="2600" u="none" cap="none" strike="noStrike">
              <a:solidFill>
                <a:srgbClr val="014F74"/>
              </a:solidFill>
              <a:latin typeface="Montserrat ExtraBold"/>
              <a:ea typeface="Montserrat ExtraBold"/>
              <a:cs typeface="Montserrat ExtraBold"/>
              <a:sym typeface="Montserrat ExtraBold"/>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cxnSp>
        <p:nvCxnSpPr>
          <p:cNvPr id="314" name="Google Shape;314;p36"/>
          <p:cNvCxnSpPr/>
          <p:nvPr/>
        </p:nvCxnSpPr>
        <p:spPr>
          <a:xfrm>
            <a:off x="4019400" y="1584475"/>
            <a:ext cx="8150400" cy="44700"/>
          </a:xfrm>
          <a:prstGeom prst="straightConnector1">
            <a:avLst/>
          </a:prstGeom>
          <a:noFill/>
          <a:ln cap="flat" cmpd="sng" w="76200">
            <a:solidFill>
              <a:srgbClr val="014F74"/>
            </a:solidFill>
            <a:prstDash val="solid"/>
            <a:miter lim="800000"/>
            <a:headEnd len="sm" w="sm" type="none"/>
            <a:tailEnd len="sm" w="sm" type="none"/>
          </a:ln>
        </p:spPr>
      </p:cxnSp>
      <p:cxnSp>
        <p:nvCxnSpPr>
          <p:cNvPr id="315" name="Google Shape;315;p36"/>
          <p:cNvCxnSpPr/>
          <p:nvPr/>
        </p:nvCxnSpPr>
        <p:spPr>
          <a:xfrm>
            <a:off x="0" y="4435144"/>
            <a:ext cx="4019400" cy="0"/>
          </a:xfrm>
          <a:prstGeom prst="straightConnector1">
            <a:avLst/>
          </a:prstGeom>
          <a:noFill/>
          <a:ln cap="flat" cmpd="sng" w="76200">
            <a:solidFill>
              <a:srgbClr val="E84E1A"/>
            </a:solidFill>
            <a:prstDash val="solid"/>
            <a:miter lim="800000"/>
            <a:headEnd len="sm" w="sm" type="none"/>
            <a:tailEnd len="sm" w="sm" type="none"/>
          </a:ln>
          <a:effectLst>
            <a:outerShdw blurRad="57150" rotWithShape="0" algn="bl" dist="19050">
              <a:schemeClr val="accent2">
                <a:alpha val="0"/>
              </a:schemeClr>
            </a:outerShdw>
            <a:reflection blurRad="0" dir="0" dist="0" endA="0" endPos="1000" fadeDir="5400012" kx="0" rotWithShape="0" algn="bl" stPos="0" sy="-100000" ky="0"/>
          </a:effectLst>
        </p:spPr>
      </p:cxnSp>
      <p:sp>
        <p:nvSpPr>
          <p:cNvPr id="316" name="Google Shape;316;p36"/>
          <p:cNvSpPr txBox="1"/>
          <p:nvPr/>
        </p:nvSpPr>
        <p:spPr>
          <a:xfrm>
            <a:off x="0" y="2535825"/>
            <a:ext cx="12096300" cy="643200"/>
          </a:xfrm>
          <a:prstGeom prst="rect">
            <a:avLst/>
          </a:prstGeom>
          <a:noFill/>
          <a:ln>
            <a:noFill/>
          </a:ln>
        </p:spPr>
        <p:txBody>
          <a:bodyPr anchorCtr="0" anchor="t" bIns="60950" lIns="121900" spcFirstLastPara="1" rIns="121900" wrap="square" tIns="60950">
            <a:noAutofit/>
          </a:bodyPr>
          <a:lstStyle/>
          <a:p>
            <a:pPr indent="0" lvl="0" marL="0" rtl="0" algn="ctr">
              <a:spcBef>
                <a:spcPts val="0"/>
              </a:spcBef>
              <a:spcAft>
                <a:spcPts val="0"/>
              </a:spcAft>
              <a:buClr>
                <a:schemeClr val="dk1"/>
              </a:buClr>
              <a:buSzPts val="5900"/>
              <a:buFont typeface="Arial"/>
              <a:buNone/>
            </a:pPr>
            <a:r>
              <a:rPr b="1" lang="fr-FR" sz="5900">
                <a:solidFill>
                  <a:schemeClr val="accent1"/>
                </a:solidFill>
                <a:latin typeface="Montserrat"/>
                <a:ea typeface="Montserrat"/>
                <a:cs typeface="Montserrat"/>
                <a:sym typeface="Montserrat"/>
              </a:rPr>
              <a:t>Solutions existantes</a:t>
            </a:r>
            <a:endParaRPr b="1" sz="5900">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Font typeface="Arial"/>
              <a:buNone/>
            </a:pPr>
            <a:r>
              <a:t/>
            </a:r>
            <a:endParaRPr b="1" sz="5300">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5900"/>
              <a:buFont typeface="Arial"/>
              <a:buNone/>
            </a:pPr>
            <a:r>
              <a:t/>
            </a:r>
            <a:endParaRPr b="1" sz="5900">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DD3688"/>
              </a:buClr>
              <a:buSzPts val="4000"/>
              <a:buFont typeface="Bell MT"/>
              <a:buNone/>
            </a:pPr>
            <a:r>
              <a:t/>
            </a:r>
            <a:endParaRPr b="0" i="1" sz="3500" u="none" cap="none" strike="noStrike">
              <a:solidFill>
                <a:srgbClr val="014F74"/>
              </a:solidFill>
              <a:latin typeface="Montserrat ExtraBold"/>
              <a:ea typeface="Montserrat ExtraBold"/>
              <a:cs typeface="Montserrat ExtraBold"/>
              <a:sym typeface="Montserrat ExtraBold"/>
            </a:endParaRPr>
          </a:p>
        </p:txBody>
      </p:sp>
      <p:sp>
        <p:nvSpPr>
          <p:cNvPr id="317" name="Google Shape;317;p36"/>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6"/>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5</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
        <p:nvSpPr>
          <p:cNvPr id="319" name="Google Shape;319;p36"/>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3</a:t>
            </a:r>
            <a:endParaRPr b="1" i="0" sz="1400" u="none" cap="none" strike="noStrike">
              <a:solidFill>
                <a:schemeClr val="lt1"/>
              </a:solidFill>
              <a:latin typeface="Montserrat"/>
              <a:ea typeface="Montserrat"/>
              <a:cs typeface="Montserrat"/>
              <a:sym typeface="Montserrat"/>
            </a:endParaRPr>
          </a:p>
        </p:txBody>
      </p:sp>
      <p:sp>
        <p:nvSpPr>
          <p:cNvPr id="320" name="Google Shape;320;p36"/>
          <p:cNvSpPr txBox="1"/>
          <p:nvPr/>
        </p:nvSpPr>
        <p:spPr>
          <a:xfrm>
            <a:off x="10007225" y="6451675"/>
            <a:ext cx="99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19</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01</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spTree>
  </p:cSld>
  <p:clrMapOvr>
    <a:masterClrMapping/>
  </p:clrMapOvr>
  <mc:AlternateContent>
    <mc:Choice Requires="p14">
      <p:transition p14:dur="200">
        <p:push dir="r"/>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600"/>
                                        <p:tgtEl>
                                          <p:spTgt spid="3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600"/>
                                        <p:tgtEl>
                                          <p:spTgt spid="3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300"/>
                                        <p:tgtEl>
                                          <p:spTgt spid="3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7"/>
          <p:cNvPicPr preferRelativeResize="0"/>
          <p:nvPr/>
        </p:nvPicPr>
        <p:blipFill rotWithShape="1">
          <a:blip r:embed="rId3">
            <a:alphaModFix/>
          </a:blip>
          <a:srcRect b="0" l="0" r="0" t="0"/>
          <a:stretch/>
        </p:blipFill>
        <p:spPr>
          <a:xfrm>
            <a:off x="3228945" y="2431957"/>
            <a:ext cx="5997494" cy="3129674"/>
          </a:xfrm>
          <a:prstGeom prst="rect">
            <a:avLst/>
          </a:prstGeom>
          <a:noFill/>
          <a:ln cap="flat" cmpd="sng" w="28575">
            <a:solidFill>
              <a:srgbClr val="E84E1A"/>
            </a:solidFill>
            <a:prstDash val="solid"/>
            <a:round/>
            <a:headEnd len="sm" w="sm" type="none"/>
            <a:tailEnd len="sm" w="sm" type="none"/>
          </a:ln>
        </p:spPr>
      </p:pic>
      <p:sp>
        <p:nvSpPr>
          <p:cNvPr id="326" name="Google Shape;326;p37"/>
          <p:cNvSpPr txBox="1"/>
          <p:nvPr/>
        </p:nvSpPr>
        <p:spPr>
          <a:xfrm>
            <a:off x="4649849" y="5561625"/>
            <a:ext cx="35415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fr-FR" sz="2700">
                <a:solidFill>
                  <a:schemeClr val="dk1"/>
                </a:solidFill>
                <a:latin typeface="Montserrat SemiBold"/>
                <a:ea typeface="Montserrat SemiBold"/>
                <a:cs typeface="Montserrat SemiBold"/>
                <a:sym typeface="Montserrat SemiBold"/>
              </a:rPr>
              <a:t>Les bandelettes</a:t>
            </a:r>
            <a:endParaRPr sz="2700">
              <a:solidFill>
                <a:schemeClr val="dk1"/>
              </a:solidFill>
              <a:latin typeface="Montserrat SemiBold"/>
              <a:ea typeface="Montserrat SemiBold"/>
              <a:cs typeface="Montserrat SemiBold"/>
              <a:sym typeface="Montserrat SemiBold"/>
            </a:endParaRPr>
          </a:p>
        </p:txBody>
      </p:sp>
      <p:pic>
        <p:nvPicPr>
          <p:cNvPr id="327" name="Google Shape;327;p37"/>
          <p:cNvPicPr preferRelativeResize="0"/>
          <p:nvPr/>
        </p:nvPicPr>
        <p:blipFill rotWithShape="1">
          <a:blip r:embed="rId4">
            <a:alphaModFix/>
          </a:blip>
          <a:srcRect b="0" l="0" r="0" t="0"/>
          <a:stretch/>
        </p:blipFill>
        <p:spPr>
          <a:xfrm>
            <a:off x="3310808" y="1932886"/>
            <a:ext cx="5915630" cy="3079816"/>
          </a:xfrm>
          <a:prstGeom prst="rect">
            <a:avLst/>
          </a:prstGeom>
          <a:noFill/>
          <a:ln>
            <a:noFill/>
          </a:ln>
        </p:spPr>
      </p:pic>
      <p:sp>
        <p:nvSpPr>
          <p:cNvPr id="328" name="Google Shape;328;p37"/>
          <p:cNvSpPr txBox="1"/>
          <p:nvPr/>
        </p:nvSpPr>
        <p:spPr>
          <a:xfrm>
            <a:off x="4181926" y="5432922"/>
            <a:ext cx="39486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fr-FR" sz="2700">
                <a:solidFill>
                  <a:schemeClr val="dk1"/>
                </a:solidFill>
                <a:latin typeface="Montserrat SemiBold"/>
                <a:ea typeface="Montserrat SemiBold"/>
                <a:cs typeface="Montserrat SemiBold"/>
                <a:sym typeface="Montserrat SemiBold"/>
              </a:rPr>
              <a:t>Les gouttes réactives liquides</a:t>
            </a:r>
            <a:endParaRPr sz="2700">
              <a:solidFill>
                <a:schemeClr val="dk1"/>
              </a:solidFill>
              <a:latin typeface="Montserrat SemiBold"/>
              <a:ea typeface="Montserrat SemiBold"/>
              <a:cs typeface="Montserrat SemiBold"/>
              <a:sym typeface="Montserrat SemiBold"/>
            </a:endParaRPr>
          </a:p>
        </p:txBody>
      </p:sp>
      <p:pic>
        <p:nvPicPr>
          <p:cNvPr id="329" name="Google Shape;329;p37"/>
          <p:cNvPicPr preferRelativeResize="0"/>
          <p:nvPr/>
        </p:nvPicPr>
        <p:blipFill rotWithShape="1">
          <a:blip r:embed="rId5">
            <a:alphaModFix/>
          </a:blip>
          <a:srcRect b="0" l="0" r="0" t="0"/>
          <a:stretch/>
        </p:blipFill>
        <p:spPr>
          <a:xfrm>
            <a:off x="3857465" y="1359986"/>
            <a:ext cx="3894534" cy="3977572"/>
          </a:xfrm>
          <a:prstGeom prst="rect">
            <a:avLst/>
          </a:prstGeom>
          <a:noFill/>
          <a:ln cap="flat" cmpd="sng" w="28575">
            <a:solidFill>
              <a:srgbClr val="E84E1A"/>
            </a:solidFill>
            <a:prstDash val="solid"/>
            <a:round/>
            <a:headEnd len="sm" w="sm" type="none"/>
            <a:tailEnd len="sm" w="sm" type="none"/>
          </a:ln>
        </p:spPr>
      </p:pic>
      <p:sp>
        <p:nvSpPr>
          <p:cNvPr id="330" name="Google Shape;330;p37"/>
          <p:cNvSpPr txBox="1"/>
          <p:nvPr/>
        </p:nvSpPr>
        <p:spPr>
          <a:xfrm>
            <a:off x="4649853" y="5487202"/>
            <a:ext cx="27309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fr-FR" sz="2700">
                <a:solidFill>
                  <a:schemeClr val="dk1"/>
                </a:solidFill>
                <a:latin typeface="Montserrat SemiBold"/>
                <a:ea typeface="Montserrat SemiBold"/>
                <a:cs typeface="Montserrat SemiBold"/>
                <a:sym typeface="Montserrat SemiBold"/>
              </a:rPr>
              <a:t>Les pastilles</a:t>
            </a:r>
            <a:endParaRPr sz="2700">
              <a:solidFill>
                <a:schemeClr val="dk1"/>
              </a:solidFill>
              <a:latin typeface="Montserrat SemiBold"/>
              <a:ea typeface="Montserrat SemiBold"/>
              <a:cs typeface="Montserrat SemiBold"/>
              <a:sym typeface="Montserrat SemiBold"/>
            </a:endParaRPr>
          </a:p>
        </p:txBody>
      </p:sp>
      <p:pic>
        <p:nvPicPr>
          <p:cNvPr id="331" name="Google Shape;331;p37"/>
          <p:cNvPicPr preferRelativeResize="0"/>
          <p:nvPr/>
        </p:nvPicPr>
        <p:blipFill rotWithShape="1">
          <a:blip r:embed="rId6">
            <a:alphaModFix/>
          </a:blip>
          <a:srcRect b="0" l="0" r="0" t="0"/>
          <a:stretch/>
        </p:blipFill>
        <p:spPr>
          <a:xfrm>
            <a:off x="2533513" y="1359976"/>
            <a:ext cx="7388374" cy="3615610"/>
          </a:xfrm>
          <a:prstGeom prst="rect">
            <a:avLst/>
          </a:prstGeom>
          <a:noFill/>
          <a:ln cap="flat" cmpd="sng" w="28575">
            <a:solidFill>
              <a:srgbClr val="E84E1A"/>
            </a:solidFill>
            <a:prstDash val="solid"/>
            <a:round/>
            <a:headEnd len="sm" w="sm" type="none"/>
            <a:tailEnd len="sm" w="sm" type="none"/>
          </a:ln>
        </p:spPr>
      </p:pic>
      <p:sp>
        <p:nvSpPr>
          <p:cNvPr id="332" name="Google Shape;332;p37"/>
          <p:cNvSpPr txBox="1"/>
          <p:nvPr/>
        </p:nvSpPr>
        <p:spPr>
          <a:xfrm>
            <a:off x="3493976" y="5151350"/>
            <a:ext cx="46215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fr-FR" sz="2700">
                <a:solidFill>
                  <a:schemeClr val="dk1"/>
                </a:solidFill>
                <a:latin typeface="Montserrat SemiBold"/>
                <a:ea typeface="Montserrat SemiBold"/>
                <a:cs typeface="Montserrat SemiBold"/>
                <a:sym typeface="Montserrat SemiBold"/>
              </a:rPr>
              <a:t>Les systèmes connectés</a:t>
            </a:r>
            <a:endParaRPr sz="2700">
              <a:solidFill>
                <a:schemeClr val="dk1"/>
              </a:solidFill>
              <a:latin typeface="Montserrat SemiBold"/>
              <a:ea typeface="Montserrat SemiBold"/>
              <a:cs typeface="Montserrat SemiBold"/>
              <a:sym typeface="Montserrat SemiBold"/>
            </a:endParaRPr>
          </a:p>
        </p:txBody>
      </p:sp>
      <p:grpSp>
        <p:nvGrpSpPr>
          <p:cNvPr id="333" name="Google Shape;333;p37"/>
          <p:cNvGrpSpPr/>
          <p:nvPr/>
        </p:nvGrpSpPr>
        <p:grpSpPr>
          <a:xfrm>
            <a:off x="3" y="-63"/>
            <a:ext cx="12191456" cy="1135972"/>
            <a:chOff x="1488" y="2166738"/>
            <a:chExt cx="12189018" cy="975000"/>
          </a:xfrm>
        </p:grpSpPr>
        <p:sp>
          <p:nvSpPr>
            <p:cNvPr id="334" name="Google Shape;334;p37"/>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 name="Google Shape;335;p37"/>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336" name="Google Shape;336;p37"/>
            <p:cNvSpPr/>
            <p:nvPr/>
          </p:nvSpPr>
          <p:spPr>
            <a:xfrm>
              <a:off x="1951731" y="2166738"/>
              <a:ext cx="2437800" cy="975000"/>
            </a:xfrm>
            <a:prstGeom prst="chevron">
              <a:avLst>
                <a:gd fmla="val 50000" name="adj"/>
              </a:avLst>
            </a:prstGeom>
            <a:solidFill>
              <a:srgbClr val="E94C13"/>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 name="Google Shape;337;p37"/>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338" name="Google Shape;338;p37"/>
            <p:cNvSpPr/>
            <p:nvPr/>
          </p:nvSpPr>
          <p:spPr>
            <a:xfrm>
              <a:off x="3901975"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 name="Google Shape;339;p37"/>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340" name="Google Shape;340;p37"/>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 name="Google Shape;341;p37"/>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342" name="Google Shape;342;p37"/>
            <p:cNvSpPr/>
            <p:nvPr/>
          </p:nvSpPr>
          <p:spPr>
            <a:xfrm>
              <a:off x="7802462"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 name="Google Shape;343;p37"/>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344" name="Google Shape;344;p37"/>
            <p:cNvSpPr/>
            <p:nvPr/>
          </p:nvSpPr>
          <p:spPr>
            <a:xfrm>
              <a:off x="9752706"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5" name="Google Shape;345;p37"/>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sp>
        <p:nvSpPr>
          <p:cNvPr id="346" name="Google Shape;346;p37"/>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7"/>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5</a:t>
            </a:r>
            <a:endParaRPr b="1" i="0" sz="1400" u="none" cap="none" strike="noStrike">
              <a:solidFill>
                <a:schemeClr val="lt1"/>
              </a:solidFill>
              <a:latin typeface="Montserrat"/>
              <a:ea typeface="Montserrat"/>
              <a:cs typeface="Montserrat"/>
              <a:sym typeface="Montserrat"/>
            </a:endParaRPr>
          </a:p>
        </p:txBody>
      </p:sp>
      <p:sp>
        <p:nvSpPr>
          <p:cNvPr id="348" name="Google Shape;348;p37"/>
          <p:cNvSpPr txBox="1"/>
          <p:nvPr/>
        </p:nvSpPr>
        <p:spPr>
          <a:xfrm>
            <a:off x="9887650" y="6451675"/>
            <a:ext cx="1117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22</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02</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sp>
        <p:nvSpPr>
          <p:cNvPr id="349" name="Google Shape;349;p37"/>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9</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grpSp>
        <p:nvGrpSpPr>
          <p:cNvPr id="354" name="Google Shape;354;p38"/>
          <p:cNvGrpSpPr/>
          <p:nvPr/>
        </p:nvGrpSpPr>
        <p:grpSpPr>
          <a:xfrm>
            <a:off x="3" y="-63"/>
            <a:ext cx="12191456" cy="1135972"/>
            <a:chOff x="1488" y="2166738"/>
            <a:chExt cx="12189018" cy="975000"/>
          </a:xfrm>
        </p:grpSpPr>
        <p:sp>
          <p:nvSpPr>
            <p:cNvPr id="355" name="Google Shape;355;p38"/>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 name="Google Shape;356;p38"/>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357" name="Google Shape;357;p38"/>
            <p:cNvSpPr/>
            <p:nvPr/>
          </p:nvSpPr>
          <p:spPr>
            <a:xfrm>
              <a:off x="1951731" y="2166738"/>
              <a:ext cx="2437800" cy="975000"/>
            </a:xfrm>
            <a:prstGeom prst="chevron">
              <a:avLst>
                <a:gd fmla="val 50000" name="adj"/>
              </a:avLst>
            </a:prstGeom>
            <a:solidFill>
              <a:srgbClr val="E94C13"/>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 name="Google Shape;358;p38"/>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359" name="Google Shape;359;p38"/>
            <p:cNvSpPr/>
            <p:nvPr/>
          </p:nvSpPr>
          <p:spPr>
            <a:xfrm>
              <a:off x="3901975"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 name="Google Shape;360;p38"/>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361" name="Google Shape;361;p38"/>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 name="Google Shape;362;p38"/>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363" name="Google Shape;363;p38"/>
            <p:cNvSpPr/>
            <p:nvPr/>
          </p:nvSpPr>
          <p:spPr>
            <a:xfrm>
              <a:off x="7802462"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 name="Google Shape;364;p38"/>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365" name="Google Shape;365;p38"/>
            <p:cNvSpPr/>
            <p:nvPr/>
          </p:nvSpPr>
          <p:spPr>
            <a:xfrm>
              <a:off x="9752706"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 name="Google Shape;366;p38"/>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pic>
        <p:nvPicPr>
          <p:cNvPr id="367" name="Google Shape;367;p38"/>
          <p:cNvPicPr preferRelativeResize="0"/>
          <p:nvPr/>
        </p:nvPicPr>
        <p:blipFill rotWithShape="1">
          <a:blip r:embed="rId3">
            <a:alphaModFix/>
          </a:blip>
          <a:srcRect b="0" l="0" r="0" t="0"/>
          <a:stretch/>
        </p:blipFill>
        <p:spPr>
          <a:xfrm>
            <a:off x="2100675" y="1992300"/>
            <a:ext cx="7044199" cy="4208449"/>
          </a:xfrm>
          <a:prstGeom prst="rect">
            <a:avLst/>
          </a:prstGeom>
          <a:noFill/>
          <a:ln cap="flat" cmpd="sng" w="28575">
            <a:solidFill>
              <a:schemeClr val="accent2"/>
            </a:solidFill>
            <a:prstDash val="solid"/>
            <a:round/>
            <a:headEnd len="sm" w="sm" type="none"/>
            <a:tailEnd len="sm" w="sm" type="none"/>
          </a:ln>
        </p:spPr>
      </p:pic>
      <p:sp>
        <p:nvSpPr>
          <p:cNvPr id="368" name="Google Shape;368;p38"/>
          <p:cNvSpPr txBox="1"/>
          <p:nvPr/>
        </p:nvSpPr>
        <p:spPr>
          <a:xfrm>
            <a:off x="1904150" y="1416825"/>
            <a:ext cx="6909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fr-FR" sz="2200">
                <a:solidFill>
                  <a:srgbClr val="014F74"/>
                </a:solidFill>
                <a:latin typeface="Montserrat ExtraBold"/>
                <a:ea typeface="Montserrat ExtraBold"/>
                <a:cs typeface="Montserrat ExtraBold"/>
                <a:sym typeface="Montserrat ExtraBold"/>
              </a:rPr>
              <a:t>Tableau comparatif des différentes solutions</a:t>
            </a:r>
            <a:endParaRPr sz="2200">
              <a:solidFill>
                <a:srgbClr val="014F74"/>
              </a:solidFill>
              <a:latin typeface="Montserrat ExtraBold"/>
              <a:ea typeface="Montserrat ExtraBold"/>
              <a:cs typeface="Montserrat ExtraBold"/>
              <a:sym typeface="Montserrat ExtraBold"/>
            </a:endParaRPr>
          </a:p>
        </p:txBody>
      </p:sp>
      <p:sp>
        <p:nvSpPr>
          <p:cNvPr id="369" name="Google Shape;369;p38"/>
          <p:cNvSpPr/>
          <p:nvPr/>
        </p:nvSpPr>
        <p:spPr>
          <a:xfrm>
            <a:off x="2100675" y="4863350"/>
            <a:ext cx="7044300" cy="1386000"/>
          </a:xfrm>
          <a:prstGeom prst="rect">
            <a:avLst/>
          </a:prstGeom>
          <a:noFill/>
          <a:ln cap="flat" cmpd="sng" w="762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70" name="Google Shape;370;p38"/>
          <p:cNvSpPr/>
          <p:nvPr/>
        </p:nvSpPr>
        <p:spPr>
          <a:xfrm>
            <a:off x="1107674" y="5294755"/>
            <a:ext cx="848100" cy="523200"/>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71" name="Google Shape;371;p38"/>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8"/>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6</a:t>
            </a:r>
            <a:endParaRPr b="1" i="0" sz="1400" u="none" cap="none" strike="noStrike">
              <a:solidFill>
                <a:schemeClr val="lt1"/>
              </a:solidFill>
              <a:latin typeface="Montserrat"/>
              <a:ea typeface="Montserrat"/>
              <a:cs typeface="Montserrat"/>
              <a:sym typeface="Montserrat"/>
            </a:endParaRPr>
          </a:p>
        </p:txBody>
      </p:sp>
      <p:sp>
        <p:nvSpPr>
          <p:cNvPr id="373" name="Google Shape;373;p38"/>
          <p:cNvSpPr txBox="1"/>
          <p:nvPr/>
        </p:nvSpPr>
        <p:spPr>
          <a:xfrm>
            <a:off x="9887650" y="6451675"/>
            <a:ext cx="1117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22</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02</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sp>
        <p:nvSpPr>
          <p:cNvPr id="374" name="Google Shape;374;p38"/>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9</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pic>
        <p:nvPicPr>
          <p:cNvPr id="379" name="Google Shape;379;p39"/>
          <p:cNvPicPr preferRelativeResize="0"/>
          <p:nvPr/>
        </p:nvPicPr>
        <p:blipFill>
          <a:blip r:embed="rId3">
            <a:alphaModFix/>
          </a:blip>
          <a:stretch>
            <a:fillRect/>
          </a:stretch>
        </p:blipFill>
        <p:spPr>
          <a:xfrm>
            <a:off x="298875" y="2105663"/>
            <a:ext cx="3162300" cy="3143250"/>
          </a:xfrm>
          <a:prstGeom prst="rect">
            <a:avLst/>
          </a:prstGeom>
          <a:noFill/>
          <a:ln>
            <a:noFill/>
          </a:ln>
        </p:spPr>
      </p:pic>
      <p:pic>
        <p:nvPicPr>
          <p:cNvPr id="380" name="Google Shape;380;p39"/>
          <p:cNvPicPr preferRelativeResize="0"/>
          <p:nvPr/>
        </p:nvPicPr>
        <p:blipFill rotWithShape="1">
          <a:blip r:embed="rId4">
            <a:alphaModFix/>
          </a:blip>
          <a:srcRect b="0" l="0" r="0" t="0"/>
          <a:stretch/>
        </p:blipFill>
        <p:spPr>
          <a:xfrm rot="5400000">
            <a:off x="7399812" y="3577363"/>
            <a:ext cx="1156650" cy="833225"/>
          </a:xfrm>
          <a:prstGeom prst="rect">
            <a:avLst/>
          </a:prstGeom>
          <a:noFill/>
          <a:ln>
            <a:noFill/>
          </a:ln>
        </p:spPr>
      </p:pic>
      <p:sp>
        <p:nvSpPr>
          <p:cNvPr id="381" name="Google Shape;381;p39"/>
          <p:cNvSpPr txBox="1"/>
          <p:nvPr/>
        </p:nvSpPr>
        <p:spPr>
          <a:xfrm>
            <a:off x="3936500" y="4819700"/>
            <a:ext cx="7718700" cy="1293000"/>
          </a:xfrm>
          <a:prstGeom prst="rect">
            <a:avLst/>
          </a:prstGeom>
          <a:noFill/>
          <a:ln cap="flat" cmpd="sng" w="3810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b="1" lang="fr-FR" sz="1800">
                <a:solidFill>
                  <a:schemeClr val="dk1"/>
                </a:solidFill>
                <a:latin typeface="Montserrat"/>
                <a:ea typeface="Montserrat"/>
                <a:cs typeface="Montserrat"/>
                <a:sym typeface="Montserrat"/>
              </a:rPr>
              <a:t>Pour surmonter ces contraintes, nous visons à concevoir un système d'analyse de la qualité de l'eau efficace en utilisant ESP32.</a:t>
            </a:r>
            <a:endParaRPr b="1" sz="1800">
              <a:solidFill>
                <a:schemeClr val="dk1"/>
              </a:solidFill>
              <a:latin typeface="Montserrat"/>
              <a:ea typeface="Montserrat"/>
              <a:cs typeface="Montserrat"/>
              <a:sym typeface="Montserrat"/>
            </a:endParaRPr>
          </a:p>
        </p:txBody>
      </p:sp>
      <p:pic>
        <p:nvPicPr>
          <p:cNvPr id="382" name="Google Shape;382;p39"/>
          <p:cNvPicPr preferRelativeResize="0"/>
          <p:nvPr/>
        </p:nvPicPr>
        <p:blipFill rotWithShape="1">
          <a:blip r:embed="rId5">
            <a:alphaModFix/>
          </a:blip>
          <a:srcRect b="0" l="0" r="0" t="19367"/>
          <a:stretch/>
        </p:blipFill>
        <p:spPr>
          <a:xfrm>
            <a:off x="6981875" y="3624250"/>
            <a:ext cx="645725" cy="739449"/>
          </a:xfrm>
          <a:prstGeom prst="rect">
            <a:avLst/>
          </a:prstGeom>
          <a:noFill/>
          <a:ln>
            <a:noFill/>
          </a:ln>
        </p:spPr>
      </p:pic>
      <p:pic>
        <p:nvPicPr>
          <p:cNvPr id="383" name="Google Shape;383;p39"/>
          <p:cNvPicPr preferRelativeResize="0"/>
          <p:nvPr/>
        </p:nvPicPr>
        <p:blipFill rotWithShape="1">
          <a:blip r:embed="rId6">
            <a:alphaModFix/>
          </a:blip>
          <a:srcRect b="7872" l="1375" r="2471" t="9435"/>
          <a:stretch/>
        </p:blipFill>
        <p:spPr>
          <a:xfrm>
            <a:off x="4636925" y="1528126"/>
            <a:ext cx="3437700" cy="1570800"/>
          </a:xfrm>
          <a:prstGeom prst="roundRect">
            <a:avLst>
              <a:gd fmla="val 16667" name="adj"/>
            </a:avLst>
          </a:prstGeom>
          <a:noFill/>
          <a:ln cap="flat" cmpd="sng" w="28575">
            <a:solidFill>
              <a:schemeClr val="accent1"/>
            </a:solidFill>
            <a:prstDash val="solid"/>
            <a:round/>
            <a:headEnd len="sm" w="sm" type="none"/>
            <a:tailEnd len="sm" w="sm" type="none"/>
          </a:ln>
        </p:spPr>
      </p:pic>
      <p:pic>
        <p:nvPicPr>
          <p:cNvPr id="384" name="Google Shape;384;p39"/>
          <p:cNvPicPr preferRelativeResize="0"/>
          <p:nvPr/>
        </p:nvPicPr>
        <p:blipFill>
          <a:blip r:embed="rId7">
            <a:alphaModFix/>
          </a:blip>
          <a:stretch>
            <a:fillRect/>
          </a:stretch>
        </p:blipFill>
        <p:spPr>
          <a:xfrm>
            <a:off x="8121950" y="2602727"/>
            <a:ext cx="1745400" cy="1156800"/>
          </a:xfrm>
          <a:prstGeom prst="roundRect">
            <a:avLst>
              <a:gd fmla="val 16667" name="adj"/>
            </a:avLst>
          </a:prstGeom>
          <a:noFill/>
          <a:ln cap="flat" cmpd="sng" w="28575">
            <a:solidFill>
              <a:schemeClr val="accent1"/>
            </a:solidFill>
            <a:prstDash val="solid"/>
            <a:round/>
            <a:headEnd len="sm" w="sm" type="none"/>
            <a:tailEnd len="sm" w="sm" type="none"/>
          </a:ln>
        </p:spPr>
      </p:pic>
      <p:grpSp>
        <p:nvGrpSpPr>
          <p:cNvPr id="385" name="Google Shape;385;p39"/>
          <p:cNvGrpSpPr/>
          <p:nvPr/>
        </p:nvGrpSpPr>
        <p:grpSpPr>
          <a:xfrm>
            <a:off x="3" y="-63"/>
            <a:ext cx="12191456" cy="1135972"/>
            <a:chOff x="1488" y="2166738"/>
            <a:chExt cx="12189018" cy="975000"/>
          </a:xfrm>
        </p:grpSpPr>
        <p:sp>
          <p:nvSpPr>
            <p:cNvPr id="386" name="Google Shape;386;p39"/>
            <p:cNvSpPr/>
            <p:nvPr/>
          </p:nvSpPr>
          <p:spPr>
            <a:xfrm>
              <a:off x="1488" y="2166738"/>
              <a:ext cx="2437800" cy="975000"/>
            </a:xfrm>
            <a:prstGeom prst="homePlate">
              <a:avLst>
                <a:gd fmla="val 50000" name="adj"/>
              </a:avLst>
            </a:prstGeom>
            <a:solidFill>
              <a:srgbClr val="055881"/>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 name="Google Shape;387;p39"/>
            <p:cNvSpPr txBox="1"/>
            <p:nvPr/>
          </p:nvSpPr>
          <p:spPr>
            <a:xfrm>
              <a:off x="45351" y="2251967"/>
              <a:ext cx="1906500" cy="804600"/>
            </a:xfrm>
            <a:prstGeom prst="rect">
              <a:avLst/>
            </a:prstGeom>
            <a:solidFill>
              <a:srgbClr val="055881"/>
            </a:solid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Introduction</a:t>
              </a:r>
              <a:endParaRPr b="1" sz="1500">
                <a:solidFill>
                  <a:srgbClr val="FFFFFF"/>
                </a:solidFill>
                <a:latin typeface="Montserrat"/>
                <a:ea typeface="Montserrat"/>
                <a:cs typeface="Montserrat"/>
                <a:sym typeface="Montserrat"/>
              </a:endParaRPr>
            </a:p>
          </p:txBody>
        </p:sp>
        <p:sp>
          <p:nvSpPr>
            <p:cNvPr id="388" name="Google Shape;388;p39"/>
            <p:cNvSpPr/>
            <p:nvPr/>
          </p:nvSpPr>
          <p:spPr>
            <a:xfrm>
              <a:off x="1951731" y="2166738"/>
              <a:ext cx="2437800" cy="975000"/>
            </a:xfrm>
            <a:prstGeom prst="chevron">
              <a:avLst>
                <a:gd fmla="val 50000" name="adj"/>
              </a:avLst>
            </a:prstGeom>
            <a:solidFill>
              <a:srgbClr val="E94C13"/>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 name="Google Shape;389;p39"/>
            <p:cNvSpPr txBox="1"/>
            <p:nvPr/>
          </p:nvSpPr>
          <p:spPr>
            <a:xfrm>
              <a:off x="2439292"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Solutions</a:t>
              </a:r>
              <a:r>
                <a:rPr b="1"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existantes </a:t>
              </a:r>
              <a:endParaRPr b="1" sz="1500">
                <a:solidFill>
                  <a:srgbClr val="FFFFFF"/>
                </a:solidFill>
                <a:latin typeface="Calibri"/>
                <a:ea typeface="Calibri"/>
                <a:cs typeface="Calibri"/>
                <a:sym typeface="Calibri"/>
              </a:endParaRPr>
            </a:p>
          </p:txBody>
        </p:sp>
        <p:sp>
          <p:nvSpPr>
            <p:cNvPr id="390" name="Google Shape;390;p39"/>
            <p:cNvSpPr/>
            <p:nvPr/>
          </p:nvSpPr>
          <p:spPr>
            <a:xfrm>
              <a:off x="3901975"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1" name="Google Shape;391;p39"/>
            <p:cNvSpPr txBox="1"/>
            <p:nvPr/>
          </p:nvSpPr>
          <p:spPr>
            <a:xfrm>
              <a:off x="4389536"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paramètres</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utiles</a:t>
              </a:r>
              <a:endParaRPr sz="1500">
                <a:solidFill>
                  <a:srgbClr val="FFFFFF"/>
                </a:solidFill>
                <a:latin typeface="Calibri"/>
                <a:ea typeface="Calibri"/>
                <a:cs typeface="Calibri"/>
                <a:sym typeface="Calibri"/>
              </a:endParaRPr>
            </a:p>
          </p:txBody>
        </p:sp>
        <p:sp>
          <p:nvSpPr>
            <p:cNvPr id="392" name="Google Shape;392;p39"/>
            <p:cNvSpPr/>
            <p:nvPr/>
          </p:nvSpPr>
          <p:spPr>
            <a:xfrm>
              <a:off x="5852219"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 name="Google Shape;393;p39"/>
            <p:cNvSpPr txBox="1"/>
            <p:nvPr/>
          </p:nvSpPr>
          <p:spPr>
            <a:xfrm>
              <a:off x="6339780"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Technologie</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employée</a:t>
              </a:r>
              <a:endParaRPr sz="1100"/>
            </a:p>
          </p:txBody>
        </p:sp>
        <p:sp>
          <p:nvSpPr>
            <p:cNvPr id="394" name="Google Shape;394;p39"/>
            <p:cNvSpPr/>
            <p:nvPr/>
          </p:nvSpPr>
          <p:spPr>
            <a:xfrm>
              <a:off x="7802462"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 name="Google Shape;395;p39"/>
            <p:cNvSpPr txBox="1"/>
            <p:nvPr/>
          </p:nvSpPr>
          <p:spPr>
            <a:xfrm>
              <a:off x="8290023"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Solution</a:t>
              </a:r>
              <a:r>
                <a:rPr lang="fr-FR" sz="1500">
                  <a:solidFill>
                    <a:srgbClr val="FFFFFF"/>
                  </a:solidFill>
                  <a:latin typeface="Calibri"/>
                  <a:ea typeface="Calibri"/>
                  <a:cs typeface="Calibri"/>
                  <a:sym typeface="Calibri"/>
                </a:rPr>
                <a:t> </a:t>
              </a:r>
              <a:r>
                <a:rPr b="1" lang="fr-FR" sz="1500">
                  <a:solidFill>
                    <a:srgbClr val="FFFFFF"/>
                  </a:solidFill>
                  <a:latin typeface="Montserrat"/>
                  <a:ea typeface="Montserrat"/>
                  <a:cs typeface="Montserrat"/>
                  <a:sym typeface="Montserrat"/>
                </a:rPr>
                <a:t>proposée</a:t>
              </a:r>
              <a:endParaRPr sz="1500">
                <a:solidFill>
                  <a:srgbClr val="FFFFFF"/>
                </a:solidFill>
                <a:latin typeface="Calibri"/>
                <a:ea typeface="Calibri"/>
                <a:cs typeface="Calibri"/>
                <a:sym typeface="Calibri"/>
              </a:endParaRPr>
            </a:p>
          </p:txBody>
        </p:sp>
        <p:sp>
          <p:nvSpPr>
            <p:cNvPr id="396" name="Google Shape;396;p39"/>
            <p:cNvSpPr/>
            <p:nvPr/>
          </p:nvSpPr>
          <p:spPr>
            <a:xfrm>
              <a:off x="9752706" y="2166738"/>
              <a:ext cx="2437800" cy="975000"/>
            </a:xfrm>
            <a:prstGeom prst="chevron">
              <a:avLst>
                <a:gd fmla="val 50000" name="adj"/>
              </a:avLst>
            </a:prstGeom>
            <a:solidFill>
              <a:srgbClr val="055881"/>
            </a:solidFill>
            <a:ln cap="flat" cmpd="sng" w="12700">
              <a:solidFill>
                <a:srgbClr val="FFFFF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 name="Google Shape;397;p39"/>
            <p:cNvSpPr txBox="1"/>
            <p:nvPr/>
          </p:nvSpPr>
          <p:spPr>
            <a:xfrm>
              <a:off x="10240267" y="2166738"/>
              <a:ext cx="1462800" cy="975000"/>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Calibri"/>
                <a:buNone/>
              </a:pPr>
              <a:r>
                <a:rPr b="1" lang="fr-FR" sz="1500">
                  <a:solidFill>
                    <a:srgbClr val="FFFFFF"/>
                  </a:solidFill>
                  <a:latin typeface="Montserrat"/>
                  <a:ea typeface="Montserrat"/>
                  <a:cs typeface="Montserrat"/>
                  <a:sym typeface="Montserrat"/>
                </a:rPr>
                <a:t>Conclusion</a:t>
              </a:r>
              <a:endParaRPr sz="1100"/>
            </a:p>
          </p:txBody>
        </p:sp>
      </p:grpSp>
      <p:sp>
        <p:nvSpPr>
          <p:cNvPr id="398" name="Google Shape;398;p39"/>
          <p:cNvSpPr txBox="1"/>
          <p:nvPr/>
        </p:nvSpPr>
        <p:spPr>
          <a:xfrm>
            <a:off x="493325" y="1287258"/>
            <a:ext cx="4143600" cy="58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fr-FR" sz="2600">
                <a:solidFill>
                  <a:srgbClr val="014F74"/>
                </a:solidFill>
                <a:latin typeface="Montserrat ExtraBold"/>
                <a:ea typeface="Montserrat ExtraBold"/>
                <a:cs typeface="Montserrat ExtraBold"/>
                <a:sym typeface="Montserrat ExtraBold"/>
              </a:rPr>
              <a:t>Objectif</a:t>
            </a:r>
            <a:endParaRPr i="0" sz="2600" u="none" cap="none" strike="noStrike">
              <a:solidFill>
                <a:srgbClr val="014F74"/>
              </a:solidFill>
              <a:latin typeface="Montserrat ExtraBold"/>
              <a:ea typeface="Montserrat ExtraBold"/>
              <a:cs typeface="Montserrat ExtraBold"/>
              <a:sym typeface="Montserrat ExtraBold"/>
            </a:endParaRPr>
          </a:p>
        </p:txBody>
      </p:sp>
      <p:sp>
        <p:nvSpPr>
          <p:cNvPr id="399" name="Google Shape;399;p39"/>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9"/>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7</a:t>
            </a:r>
            <a:endParaRPr b="1" i="0" sz="1400" u="none" cap="none" strike="noStrike">
              <a:solidFill>
                <a:schemeClr val="lt1"/>
              </a:solidFill>
              <a:latin typeface="Montserrat"/>
              <a:ea typeface="Montserrat"/>
              <a:cs typeface="Montserrat"/>
              <a:sym typeface="Montserrat"/>
            </a:endParaRPr>
          </a:p>
        </p:txBody>
      </p:sp>
      <p:sp>
        <p:nvSpPr>
          <p:cNvPr id="401" name="Google Shape;401;p39"/>
          <p:cNvSpPr txBox="1"/>
          <p:nvPr/>
        </p:nvSpPr>
        <p:spPr>
          <a:xfrm>
            <a:off x="9887650" y="6451675"/>
            <a:ext cx="1117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22</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02</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sp>
        <p:nvSpPr>
          <p:cNvPr id="402" name="Google Shape;402;p39"/>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9</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6" name="Shape 406"/>
        <p:cNvGrpSpPr/>
        <p:nvPr/>
      </p:nvGrpSpPr>
      <p:grpSpPr>
        <a:xfrm>
          <a:off x="0" y="0"/>
          <a:ext cx="0" cy="0"/>
          <a:chOff x="0" y="0"/>
          <a:chExt cx="0" cy="0"/>
        </a:xfrm>
      </p:grpSpPr>
      <p:cxnSp>
        <p:nvCxnSpPr>
          <p:cNvPr id="407" name="Google Shape;407;p40"/>
          <p:cNvCxnSpPr/>
          <p:nvPr/>
        </p:nvCxnSpPr>
        <p:spPr>
          <a:xfrm>
            <a:off x="4019400" y="1584475"/>
            <a:ext cx="8150400" cy="44700"/>
          </a:xfrm>
          <a:prstGeom prst="straightConnector1">
            <a:avLst/>
          </a:prstGeom>
          <a:noFill/>
          <a:ln cap="flat" cmpd="sng" w="76200">
            <a:solidFill>
              <a:srgbClr val="014F74"/>
            </a:solidFill>
            <a:prstDash val="solid"/>
            <a:miter lim="800000"/>
            <a:headEnd len="sm" w="sm" type="none"/>
            <a:tailEnd len="sm" w="sm" type="none"/>
          </a:ln>
        </p:spPr>
      </p:cxnSp>
      <p:cxnSp>
        <p:nvCxnSpPr>
          <p:cNvPr id="408" name="Google Shape;408;p40"/>
          <p:cNvCxnSpPr/>
          <p:nvPr/>
        </p:nvCxnSpPr>
        <p:spPr>
          <a:xfrm>
            <a:off x="0" y="4435144"/>
            <a:ext cx="4019400" cy="0"/>
          </a:xfrm>
          <a:prstGeom prst="straightConnector1">
            <a:avLst/>
          </a:prstGeom>
          <a:noFill/>
          <a:ln cap="flat" cmpd="sng" w="76200">
            <a:solidFill>
              <a:srgbClr val="E84E1A"/>
            </a:solidFill>
            <a:prstDash val="solid"/>
            <a:miter lim="800000"/>
            <a:headEnd len="sm" w="sm" type="none"/>
            <a:tailEnd len="sm" w="sm" type="none"/>
          </a:ln>
          <a:effectLst>
            <a:outerShdw blurRad="57150" rotWithShape="0" algn="bl" dist="19050">
              <a:schemeClr val="accent2">
                <a:alpha val="0"/>
              </a:schemeClr>
            </a:outerShdw>
            <a:reflection blurRad="0" dir="0" dist="0" endA="0" endPos="1000" fadeDir="5400012" kx="0" rotWithShape="0" algn="bl" stPos="0" sy="-100000" ky="0"/>
          </a:effectLst>
        </p:spPr>
      </p:cxnSp>
      <p:sp>
        <p:nvSpPr>
          <p:cNvPr id="409" name="Google Shape;409;p40"/>
          <p:cNvSpPr txBox="1"/>
          <p:nvPr/>
        </p:nvSpPr>
        <p:spPr>
          <a:xfrm>
            <a:off x="0" y="2535825"/>
            <a:ext cx="12096300" cy="643200"/>
          </a:xfrm>
          <a:prstGeom prst="rect">
            <a:avLst/>
          </a:prstGeom>
          <a:noFill/>
          <a:ln>
            <a:noFill/>
          </a:ln>
        </p:spPr>
        <p:txBody>
          <a:bodyPr anchorCtr="0" anchor="t" bIns="60950" lIns="121900" spcFirstLastPara="1" rIns="121900" wrap="square" tIns="60950">
            <a:noAutofit/>
          </a:bodyPr>
          <a:lstStyle/>
          <a:p>
            <a:pPr indent="0" lvl="0" marL="0" marR="0" rtl="0" algn="ctr">
              <a:lnSpc>
                <a:spcPct val="100000"/>
              </a:lnSpc>
              <a:spcBef>
                <a:spcPts val="0"/>
              </a:spcBef>
              <a:spcAft>
                <a:spcPts val="0"/>
              </a:spcAft>
              <a:buClr>
                <a:schemeClr val="dk1"/>
              </a:buClr>
              <a:buSzPts val="5900"/>
              <a:buFont typeface="Arial"/>
              <a:buNone/>
            </a:pPr>
            <a:r>
              <a:rPr b="1" lang="fr-FR" sz="5900">
                <a:solidFill>
                  <a:schemeClr val="accent1"/>
                </a:solidFill>
                <a:latin typeface="Montserrat"/>
                <a:ea typeface="Montserrat"/>
                <a:cs typeface="Montserrat"/>
                <a:sym typeface="Montserrat"/>
              </a:rPr>
              <a:t>Les paramètres utiles</a:t>
            </a:r>
            <a:endParaRPr b="1" sz="5900">
              <a:solidFill>
                <a:schemeClr val="accent1"/>
              </a:solidFill>
              <a:latin typeface="Montserrat"/>
              <a:ea typeface="Montserrat"/>
              <a:cs typeface="Montserrat"/>
              <a:sym typeface="Montserrat"/>
            </a:endParaRPr>
          </a:p>
          <a:p>
            <a:pPr indent="0" lvl="0" marL="0" rtl="0" algn="ctr">
              <a:spcBef>
                <a:spcPts val="0"/>
              </a:spcBef>
              <a:spcAft>
                <a:spcPts val="0"/>
              </a:spcAft>
              <a:buClr>
                <a:schemeClr val="dk1"/>
              </a:buClr>
              <a:buSzPts val="5900"/>
              <a:buFont typeface="Arial"/>
              <a:buNone/>
            </a:pPr>
            <a:r>
              <a:t/>
            </a:r>
            <a:endParaRPr b="1" sz="5900">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Font typeface="Arial"/>
              <a:buNone/>
            </a:pPr>
            <a:r>
              <a:t/>
            </a:r>
            <a:endParaRPr b="1" sz="5300">
              <a:solidFill>
                <a:schemeClr val="accen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5900"/>
              <a:buFont typeface="Arial"/>
              <a:buNone/>
            </a:pPr>
            <a:r>
              <a:t/>
            </a:r>
            <a:endParaRPr b="1" sz="5900">
              <a:solidFill>
                <a:schemeClr val="accen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DD3688"/>
              </a:buClr>
              <a:buSzPts val="4000"/>
              <a:buFont typeface="Bell MT"/>
              <a:buNone/>
            </a:pPr>
            <a:r>
              <a:t/>
            </a:r>
            <a:endParaRPr b="0" i="1" sz="3500" u="none" cap="none" strike="noStrike">
              <a:solidFill>
                <a:srgbClr val="014F74"/>
              </a:solidFill>
              <a:latin typeface="Montserrat ExtraBold"/>
              <a:ea typeface="Montserrat ExtraBold"/>
              <a:cs typeface="Montserrat ExtraBold"/>
              <a:sym typeface="Montserrat ExtraBold"/>
            </a:endParaRPr>
          </a:p>
        </p:txBody>
      </p:sp>
      <p:sp>
        <p:nvSpPr>
          <p:cNvPr id="410" name="Google Shape;410;p40"/>
          <p:cNvSpPr/>
          <p:nvPr/>
        </p:nvSpPr>
        <p:spPr>
          <a:xfrm>
            <a:off x="335525" y="6506725"/>
            <a:ext cx="11536800" cy="259200"/>
          </a:xfrm>
          <a:prstGeom prst="rect">
            <a:avLst/>
          </a:prstGeom>
          <a:gradFill>
            <a:gsLst>
              <a:gs pos="0">
                <a:srgbClr val="2370A5"/>
              </a:gs>
              <a:gs pos="50000">
                <a:srgbClr val="014F74"/>
              </a:gs>
              <a:gs pos="75000">
                <a:schemeClr val="dk2"/>
              </a:gs>
              <a:gs pos="100000">
                <a:schemeClr val="dk2"/>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0"/>
          <p:cNvSpPr txBox="1"/>
          <p:nvPr/>
        </p:nvSpPr>
        <p:spPr>
          <a:xfrm>
            <a:off x="335525" y="6451675"/>
            <a:ext cx="414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fr-FR" sz="1200">
                <a:solidFill>
                  <a:schemeClr val="lt1"/>
                </a:solidFill>
                <a:latin typeface="Montserrat"/>
                <a:ea typeface="Montserrat"/>
                <a:cs typeface="Montserrat"/>
                <a:sym typeface="Montserrat"/>
              </a:rPr>
              <a:t>Présentation du Projet  Fédérateur du Semestre 5</a:t>
            </a:r>
            <a:endParaRPr sz="12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latin typeface="Montserrat"/>
              <a:ea typeface="Montserrat"/>
              <a:cs typeface="Montserrat"/>
              <a:sym typeface="Montserrat"/>
            </a:endParaRPr>
          </a:p>
        </p:txBody>
      </p:sp>
      <p:sp>
        <p:nvSpPr>
          <p:cNvPr id="412" name="Google Shape;412;p40"/>
          <p:cNvSpPr txBox="1"/>
          <p:nvPr/>
        </p:nvSpPr>
        <p:spPr>
          <a:xfrm>
            <a:off x="10827050" y="6420775"/>
            <a:ext cx="99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Montserrat"/>
                <a:ea typeface="Montserrat"/>
                <a:cs typeface="Montserrat"/>
                <a:sym typeface="Montserrat"/>
              </a:rPr>
              <a:t>   |       </a:t>
            </a:r>
            <a:r>
              <a:rPr b="1" lang="fr-FR">
                <a:solidFill>
                  <a:schemeClr val="lt1"/>
                </a:solidFill>
                <a:latin typeface="Montserrat"/>
                <a:ea typeface="Montserrat"/>
                <a:cs typeface="Montserrat"/>
                <a:sym typeface="Montserrat"/>
              </a:rPr>
              <a:t>3</a:t>
            </a:r>
            <a:endParaRPr b="1" i="0" sz="1400" u="none" cap="none" strike="noStrike">
              <a:solidFill>
                <a:schemeClr val="lt1"/>
              </a:solidFill>
              <a:latin typeface="Montserrat"/>
              <a:ea typeface="Montserrat"/>
              <a:cs typeface="Montserrat"/>
              <a:sym typeface="Montserrat"/>
            </a:endParaRPr>
          </a:p>
        </p:txBody>
      </p:sp>
      <p:sp>
        <p:nvSpPr>
          <p:cNvPr id="413" name="Google Shape;413;p40"/>
          <p:cNvSpPr txBox="1"/>
          <p:nvPr/>
        </p:nvSpPr>
        <p:spPr>
          <a:xfrm>
            <a:off x="10007225" y="6451675"/>
            <a:ext cx="997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fr-FR" sz="1200">
                <a:solidFill>
                  <a:schemeClr val="lt1"/>
                </a:solidFill>
                <a:latin typeface="Montserrat"/>
                <a:ea typeface="Montserrat"/>
                <a:cs typeface="Montserrat"/>
                <a:sym typeface="Montserrat"/>
              </a:rPr>
              <a:t>19</a:t>
            </a:r>
            <a:r>
              <a:rPr b="0" i="0" lang="fr-FR" sz="1200" u="none" cap="none" strike="noStrike">
                <a:solidFill>
                  <a:schemeClr val="lt1"/>
                </a:solidFill>
                <a:latin typeface="Montserrat"/>
                <a:ea typeface="Montserrat"/>
                <a:cs typeface="Montserrat"/>
                <a:sym typeface="Montserrat"/>
              </a:rPr>
              <a:t>/</a:t>
            </a:r>
            <a:r>
              <a:rPr lang="fr-FR" sz="1200">
                <a:solidFill>
                  <a:schemeClr val="lt1"/>
                </a:solidFill>
                <a:latin typeface="Montserrat"/>
                <a:ea typeface="Montserrat"/>
                <a:cs typeface="Montserrat"/>
                <a:sym typeface="Montserrat"/>
              </a:rPr>
              <a:t>01</a:t>
            </a:r>
            <a:r>
              <a:rPr b="0" i="0" lang="fr-FR" sz="1200" u="none" cap="none" strike="noStrike">
                <a:solidFill>
                  <a:schemeClr val="lt1"/>
                </a:solidFill>
                <a:latin typeface="Montserrat"/>
                <a:ea typeface="Montserrat"/>
                <a:cs typeface="Montserrat"/>
                <a:sym typeface="Montserrat"/>
              </a:rPr>
              <a:t>/202</a:t>
            </a:r>
            <a:r>
              <a:rPr lang="fr-FR" sz="1200">
                <a:solidFill>
                  <a:schemeClr val="lt1"/>
                </a:solidFill>
                <a:latin typeface="Montserrat"/>
                <a:ea typeface="Montserrat"/>
                <a:cs typeface="Montserrat"/>
                <a:sym typeface="Montserrat"/>
              </a:rPr>
              <a:t>4</a:t>
            </a:r>
            <a:r>
              <a:rPr b="0" i="0" lang="fr-FR" sz="1200" u="none" cap="none" strike="noStrike">
                <a:solidFill>
                  <a:schemeClr val="lt1"/>
                </a:solidFill>
                <a:latin typeface="Montserrat"/>
                <a:ea typeface="Montserrat"/>
                <a:cs typeface="Montserrat"/>
                <a:sym typeface="Montserrat"/>
              </a:rPr>
              <a:t>      </a:t>
            </a:r>
            <a:endParaRPr b="1" i="0" sz="1400" u="none" cap="none" strike="noStrike">
              <a:solidFill>
                <a:schemeClr val="lt1"/>
              </a:solidFill>
              <a:latin typeface="Montserrat"/>
              <a:ea typeface="Montserrat"/>
              <a:cs typeface="Montserrat"/>
              <a:sym typeface="Montserrat"/>
            </a:endParaRPr>
          </a:p>
        </p:txBody>
      </p:sp>
    </p:spTree>
  </p:cSld>
  <p:clrMapOvr>
    <a:masterClrMapping/>
  </p:clrMapOvr>
  <mc:AlternateContent>
    <mc:Choice Requires="p14">
      <p:transition p14:dur="200">
        <p:push dir="r"/>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600"/>
                                        <p:tgtEl>
                                          <p:spTgt spid="4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600"/>
                                        <p:tgtEl>
                                          <p:spTgt spid="4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300"/>
                                        <p:tgtEl>
                                          <p:spTgt spid="4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hème BONTAZ">
  <a:themeElements>
    <a:clrScheme name="BTZ">
      <a:dk1>
        <a:srgbClr val="000000"/>
      </a:dk1>
      <a:lt1>
        <a:srgbClr val="FFFFFF"/>
      </a:lt1>
      <a:dk2>
        <a:srgbClr val="003955"/>
      </a:dk2>
      <a:lt2>
        <a:srgbClr val="E7E6E6"/>
      </a:lt2>
      <a:accent1>
        <a:srgbClr val="055881"/>
      </a:accent1>
      <a:accent2>
        <a:srgbClr val="E94C13"/>
      </a:accent2>
      <a:accent3>
        <a:srgbClr val="A5A5A5"/>
      </a:accent3>
      <a:accent4>
        <a:srgbClr val="09A6F5"/>
      </a:accent4>
      <a:accent5>
        <a:srgbClr val="67C8F9"/>
      </a:accent5>
      <a:accent6>
        <a:srgbClr val="33CCCC"/>
      </a:accent6>
      <a:hlink>
        <a:srgbClr val="D8D8D8"/>
      </a:hlink>
      <a:folHlink>
        <a:srgbClr val="E94C1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